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tags/tag4.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omments/modernComment_24B_EB76E4B0.xml" ContentType="application/vnd.ms-powerpoint.comments+xml"/>
  <Override PartName="/ppt/comments/modernComment_21F_D40DA826.xml" ContentType="application/vnd.ms-powerpoint.comment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69"/>
  </p:notesMasterIdLst>
  <p:sldIdLst>
    <p:sldId id="511" r:id="rId2"/>
    <p:sldId id="512" r:id="rId3"/>
    <p:sldId id="521" r:id="rId4"/>
    <p:sldId id="522" r:id="rId5"/>
    <p:sldId id="519" r:id="rId6"/>
    <p:sldId id="523" r:id="rId7"/>
    <p:sldId id="581" r:id="rId8"/>
    <p:sldId id="524" r:id="rId9"/>
    <p:sldId id="582" r:id="rId10"/>
    <p:sldId id="525" r:id="rId11"/>
    <p:sldId id="526" r:id="rId12"/>
    <p:sldId id="527" r:id="rId13"/>
    <p:sldId id="528" r:id="rId14"/>
    <p:sldId id="529" r:id="rId15"/>
    <p:sldId id="532" r:id="rId16"/>
    <p:sldId id="533" r:id="rId17"/>
    <p:sldId id="586" r:id="rId18"/>
    <p:sldId id="530" r:id="rId19"/>
    <p:sldId id="531" r:id="rId20"/>
    <p:sldId id="534" r:id="rId21"/>
    <p:sldId id="535" r:id="rId22"/>
    <p:sldId id="536" r:id="rId23"/>
    <p:sldId id="537" r:id="rId24"/>
    <p:sldId id="538" r:id="rId25"/>
    <p:sldId id="539" r:id="rId26"/>
    <p:sldId id="587" r:id="rId27"/>
    <p:sldId id="540" r:id="rId28"/>
    <p:sldId id="541" r:id="rId29"/>
    <p:sldId id="542" r:id="rId30"/>
    <p:sldId id="544" r:id="rId31"/>
    <p:sldId id="543" r:id="rId32"/>
    <p:sldId id="545" r:id="rId33"/>
    <p:sldId id="546" r:id="rId34"/>
    <p:sldId id="547" r:id="rId35"/>
    <p:sldId id="548" r:id="rId36"/>
    <p:sldId id="549" r:id="rId37"/>
    <p:sldId id="550" r:id="rId38"/>
    <p:sldId id="551" r:id="rId39"/>
    <p:sldId id="552" r:id="rId40"/>
    <p:sldId id="556" r:id="rId41"/>
    <p:sldId id="553" r:id="rId42"/>
    <p:sldId id="554" r:id="rId43"/>
    <p:sldId id="555" r:id="rId44"/>
    <p:sldId id="558" r:id="rId45"/>
    <p:sldId id="557" r:id="rId46"/>
    <p:sldId id="559" r:id="rId47"/>
    <p:sldId id="560" r:id="rId48"/>
    <p:sldId id="561" r:id="rId49"/>
    <p:sldId id="562" r:id="rId50"/>
    <p:sldId id="564" r:id="rId51"/>
    <p:sldId id="565" r:id="rId52"/>
    <p:sldId id="563" r:id="rId53"/>
    <p:sldId id="566" r:id="rId54"/>
    <p:sldId id="567" r:id="rId55"/>
    <p:sldId id="568" r:id="rId56"/>
    <p:sldId id="569" r:id="rId57"/>
    <p:sldId id="572" r:id="rId58"/>
    <p:sldId id="570" r:id="rId59"/>
    <p:sldId id="571" r:id="rId60"/>
    <p:sldId id="589" r:id="rId61"/>
    <p:sldId id="574" r:id="rId62"/>
    <p:sldId id="575" r:id="rId63"/>
    <p:sldId id="576" r:id="rId64"/>
    <p:sldId id="577" r:id="rId65"/>
    <p:sldId id="578" r:id="rId66"/>
    <p:sldId id="579" r:id="rId67"/>
    <p:sldId id="580" r:id="rId6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C3C4E54-79AE-4E4C-B935-52A2908D3C1F}">
          <p14:sldIdLst>
            <p14:sldId id="511"/>
            <p14:sldId id="512"/>
            <p14:sldId id="521"/>
            <p14:sldId id="522"/>
            <p14:sldId id="519"/>
            <p14:sldId id="523"/>
            <p14:sldId id="581"/>
            <p14:sldId id="524"/>
            <p14:sldId id="582"/>
            <p14:sldId id="525"/>
            <p14:sldId id="526"/>
            <p14:sldId id="527"/>
            <p14:sldId id="528"/>
            <p14:sldId id="529"/>
            <p14:sldId id="532"/>
            <p14:sldId id="533"/>
            <p14:sldId id="586"/>
            <p14:sldId id="530"/>
            <p14:sldId id="531"/>
            <p14:sldId id="534"/>
            <p14:sldId id="535"/>
            <p14:sldId id="536"/>
            <p14:sldId id="537"/>
            <p14:sldId id="538"/>
            <p14:sldId id="539"/>
            <p14:sldId id="587"/>
            <p14:sldId id="540"/>
            <p14:sldId id="541"/>
            <p14:sldId id="542"/>
            <p14:sldId id="544"/>
            <p14:sldId id="543"/>
            <p14:sldId id="545"/>
            <p14:sldId id="546"/>
            <p14:sldId id="547"/>
            <p14:sldId id="548"/>
            <p14:sldId id="549"/>
            <p14:sldId id="550"/>
            <p14:sldId id="551"/>
            <p14:sldId id="552"/>
            <p14:sldId id="556"/>
            <p14:sldId id="553"/>
            <p14:sldId id="554"/>
            <p14:sldId id="555"/>
            <p14:sldId id="558"/>
            <p14:sldId id="557"/>
            <p14:sldId id="559"/>
            <p14:sldId id="560"/>
            <p14:sldId id="561"/>
            <p14:sldId id="562"/>
            <p14:sldId id="564"/>
            <p14:sldId id="565"/>
            <p14:sldId id="563"/>
            <p14:sldId id="566"/>
            <p14:sldId id="567"/>
            <p14:sldId id="568"/>
            <p14:sldId id="569"/>
            <p14:sldId id="572"/>
            <p14:sldId id="570"/>
            <p14:sldId id="571"/>
            <p14:sldId id="589"/>
            <p14:sldId id="574"/>
            <p14:sldId id="575"/>
            <p14:sldId id="576"/>
            <p14:sldId id="577"/>
            <p14:sldId id="578"/>
            <p14:sldId id="579"/>
            <p14:sldId id="580"/>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1F541CB-ACEC-2450-E406-AE810626AD56}" name="Rami Lahav" initials="RL" userId="S::rlahav@JOHNBRYCE.CO.IL::9219e972-f2db-4a1b-b5be-477aafdf072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918C"/>
    <a:srgbClr val="385D8A"/>
    <a:srgbClr val="00335B"/>
    <a:srgbClr val="EFB23C"/>
    <a:srgbClr val="DDEBEC"/>
    <a:srgbClr val="6CBCDC"/>
    <a:srgbClr val="FFC6AF"/>
    <a:srgbClr val="FFFF97"/>
    <a:srgbClr val="FFD3C1"/>
    <a:srgbClr val="FFC3A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7DF18680-E054-41AD-8BC1-D1AEF772440D}" styleName="סגנון ביניים 2 - הדגשה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7" d="100"/>
          <a:sy n="87" d="100"/>
        </p:scale>
        <p:origin x="1315" y="-11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75"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viewProps" Target="viewProps.xml"/></Relationships>
</file>

<file path=ppt/comments/modernComment_21F_D40DA826.xml><?xml version="1.0" encoding="utf-8"?>
<p188:cmLst xmlns:a="http://schemas.openxmlformats.org/drawingml/2006/main" xmlns:r="http://schemas.openxmlformats.org/officeDocument/2006/relationships" xmlns:p188="http://schemas.microsoft.com/office/powerpoint/2018/8/main">
  <p188:cm id="{830253A1-2E08-4A00-A8B7-729E699F7C57}" authorId="{41F541CB-ACEC-2450-E406-AE810626AD56}" created="2023-08-22T07:50:23.885">
    <pc:sldMkLst xmlns:pc="http://schemas.microsoft.com/office/powerpoint/2013/main/command">
      <pc:docMk/>
      <pc:sldMk cId="3557664806" sldId="543"/>
    </pc:sldMkLst>
    <p188:txBody>
      <a:bodyPr/>
      <a:lstStyle/>
      <a:p>
        <a:r>
          <a:rPr lang="he-IL"/>
          <a:t>עד כאן</a:t>
        </a:r>
      </a:p>
    </p188:txBody>
  </p188:cm>
</p188:cmLst>
</file>

<file path=ppt/comments/modernComment_24B_EB76E4B0.xml><?xml version="1.0" encoding="utf-8"?>
<p188:cmLst xmlns:a="http://schemas.openxmlformats.org/drawingml/2006/main" xmlns:r="http://schemas.openxmlformats.org/officeDocument/2006/relationships" xmlns:p188="http://schemas.microsoft.com/office/powerpoint/2018/8/main">
  <p188:cm id="{2FF7AE3D-AD5E-4637-8D14-4988A6566904}" authorId="{41F541CB-ACEC-2450-E406-AE810626AD56}" created="2023-08-22T07:16:03.710">
    <pc:sldMkLst xmlns:pc="http://schemas.microsoft.com/office/powerpoint/2013/main/command">
      <pc:docMk/>
      <pc:sldMk cId="3950437552" sldId="587"/>
    </pc:sldMkLst>
    <p188:txBody>
      <a:bodyPr/>
      <a:lstStyle/>
      <a:p>
        <a:r>
          <a:rPr lang="he-IL"/>
          <a:t>פוצל משקף קודם, הנושא כבר לא כתב הסכמה.</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r">
              <a:defRPr sz="1200"/>
            </a:lvl1pPr>
          </a:lstStyle>
          <a:p>
            <a:endParaRPr lang="he-I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l">
              <a:defRPr sz="1200"/>
            </a:lvl1pPr>
          </a:lstStyle>
          <a:p>
            <a:fld id="{101432E3-5182-44D7-B119-1818CD719151}" type="datetimeFigureOut">
              <a:rPr lang="he-IL" smtClean="0"/>
              <a:t>ט'/אלול/תשפ"ג</a:t>
            </a:fld>
            <a:endParaRPr lang="he-IL"/>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he-I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r">
              <a:defRPr sz="1200"/>
            </a:lvl1pPr>
          </a:lstStyle>
          <a:p>
            <a:endParaRPr lang="he-I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l">
              <a:defRPr sz="1200"/>
            </a:lvl1pPr>
          </a:lstStyle>
          <a:p>
            <a:fld id="{C60B027C-1F71-4A1E-8A9E-FAD97C95C3FE}" type="slidenum">
              <a:rPr lang="he-IL" smtClean="0"/>
              <a:t>‹#›</a:t>
            </a:fld>
            <a:endParaRPr lang="he-IL"/>
          </a:p>
        </p:txBody>
      </p:sp>
    </p:spTree>
    <p:extLst>
      <p:ext uri="{BB962C8B-B14F-4D97-AF65-F5344CB8AC3E}">
        <p14:creationId xmlns:p14="http://schemas.microsoft.com/office/powerpoint/2010/main" val="18464622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2106613" y="328613"/>
            <a:ext cx="2919412" cy="2190750"/>
          </a:xfrm>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10"/>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D6541979-C3D3-4A39-97F9-7A71AD7643E6}" type="slidenum">
              <a:rPr kumimoji="0" lang="he-IL" sz="1200" b="0" i="0" u="none" strike="noStrike" kern="1200" cap="none" spc="0" normalizeH="0" baseline="0" noProof="0" smtClean="0">
                <a:ln>
                  <a:noFill/>
                </a:ln>
                <a:solidFill>
                  <a:prstClr val="black"/>
                </a:solidFill>
                <a:effectLst/>
                <a:uLnTx/>
                <a:uFillTx/>
                <a:latin typeface="Calibri"/>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1</a:t>
            </a:fld>
            <a:endParaRPr kumimoji="0" lang="he-IL" sz="1200" b="0" i="0" u="none" strike="noStrike" kern="1200" cap="none" spc="0" normalizeH="0" baseline="0" noProof="0">
              <a:ln>
                <a:noFill/>
              </a:ln>
              <a:solidFill>
                <a:prstClr val="black"/>
              </a:solidFill>
              <a:effectLst/>
              <a:uLnTx/>
              <a:uFillTx/>
              <a:latin typeface="Calibri"/>
              <a:cs typeface="Arial" panose="020B0604020202020204" pitchFamily="34" charset="0"/>
            </a:endParaRPr>
          </a:p>
        </p:txBody>
      </p:sp>
    </p:spTree>
    <p:extLst>
      <p:ext uri="{BB962C8B-B14F-4D97-AF65-F5344CB8AC3E}">
        <p14:creationId xmlns:p14="http://schemas.microsoft.com/office/powerpoint/2010/main" val="20154841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a:p>
        </p:txBody>
      </p:sp>
      <p:sp>
        <p:nvSpPr>
          <p:cNvPr id="4" name="Slide Number Placeholder 3"/>
          <p:cNvSpPr>
            <a:spLocks noGrp="1"/>
          </p:cNvSpPr>
          <p:nvPr>
            <p:ph type="sldNum" sz="quarter" idx="5"/>
          </p:nvPr>
        </p:nvSpPr>
        <p:spPr/>
        <p:txBody>
          <a:bodyPr/>
          <a:lstStyle/>
          <a:p>
            <a:pPr defTabSz="924276">
              <a:spcBef>
                <a:spcPct val="0"/>
              </a:spcBef>
              <a:spcAft>
                <a:spcPct val="0"/>
              </a:spcAft>
              <a:defRPr/>
            </a:pPr>
            <a:fld id="{AEE1DF45-B40C-463D-B49E-81346B6C4B42}" type="slidenum">
              <a:rPr lang="he-IL">
                <a:solidFill>
                  <a:prstClr val="black"/>
                </a:solidFill>
                <a:latin typeface="Calibri"/>
                <a:cs typeface="Arial" pitchFamily="34" charset="0"/>
              </a:rPr>
              <a:pPr defTabSz="924276">
                <a:spcBef>
                  <a:spcPct val="0"/>
                </a:spcBef>
                <a:spcAft>
                  <a:spcPct val="0"/>
                </a:spcAft>
                <a:defRPr/>
              </a:pPr>
              <a:t>5</a:t>
            </a:fld>
            <a:endParaRPr lang="he-IL">
              <a:solidFill>
                <a:prstClr val="black"/>
              </a:solidFill>
              <a:latin typeface="Calibri"/>
              <a:cs typeface="Arial" pitchFamily="34" charset="0"/>
            </a:endParaRPr>
          </a:p>
        </p:txBody>
      </p:sp>
      <p:sp>
        <p:nvSpPr>
          <p:cNvPr id="5" name="Header Placeholder 4">
            <a:extLst>
              <a:ext uri="{FF2B5EF4-FFF2-40B4-BE49-F238E27FC236}">
                <a16:creationId xmlns:a16="http://schemas.microsoft.com/office/drawing/2014/main" id="{F53B4D3B-15C4-4D7B-BED4-613D7AB95B23}"/>
              </a:ext>
            </a:extLst>
          </p:cNvPr>
          <p:cNvSpPr>
            <a:spLocks noGrp="1"/>
          </p:cNvSpPr>
          <p:nvPr>
            <p:ph type="hdr" sz="quarter"/>
          </p:nvPr>
        </p:nvSpPr>
        <p:spPr>
          <a:xfrm>
            <a:off x="3902394" y="1"/>
            <a:ext cx="2984182" cy="500936"/>
          </a:xfrm>
          <a:prstGeom prst="rect">
            <a:avLst/>
          </a:prstGeom>
        </p:spPr>
        <p:txBody>
          <a:bodyPr/>
          <a:lstStyle/>
          <a:p>
            <a:r>
              <a:rPr lang="he-IL"/>
              <a:t>עדכוני חקיקה</a:t>
            </a:r>
          </a:p>
        </p:txBody>
      </p:sp>
    </p:spTree>
    <p:extLst>
      <p:ext uri="{BB962C8B-B14F-4D97-AF65-F5344CB8AC3E}">
        <p14:creationId xmlns:p14="http://schemas.microsoft.com/office/powerpoint/2010/main" val="9161046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a:p>
        </p:txBody>
      </p:sp>
      <p:sp>
        <p:nvSpPr>
          <p:cNvPr id="4" name="Slide Number Placeholder 3"/>
          <p:cNvSpPr>
            <a:spLocks noGrp="1"/>
          </p:cNvSpPr>
          <p:nvPr>
            <p:ph type="sldNum" sz="quarter" idx="5"/>
          </p:nvPr>
        </p:nvSpPr>
        <p:spPr/>
        <p:txBody>
          <a:bodyPr/>
          <a:lstStyle/>
          <a:p>
            <a:pPr marL="0" marR="0" lvl="0" indent="0" algn="l" defTabSz="924276" rtl="0" eaLnBrk="1" fontAlgn="auto" latinLnBrk="0" hangingPunct="1">
              <a:lnSpc>
                <a:spcPct val="100000"/>
              </a:lnSpc>
              <a:spcBef>
                <a:spcPct val="0"/>
              </a:spcBef>
              <a:spcAft>
                <a:spcPct val="0"/>
              </a:spcAft>
              <a:buClrTx/>
              <a:buSzTx/>
              <a:buFontTx/>
              <a:buNone/>
              <a:tabLst/>
              <a:defRPr/>
            </a:pPr>
            <a:fld id="{AEE1DF45-B40C-463D-B49E-81346B6C4B42}" type="slidenum">
              <a:rPr kumimoji="0" lang="he-IL" sz="1200" b="0" i="0" u="none" strike="noStrike" kern="1200" cap="none" spc="0" normalizeH="0" baseline="0" noProof="0">
                <a:ln>
                  <a:noFill/>
                </a:ln>
                <a:solidFill>
                  <a:prstClr val="black"/>
                </a:solidFill>
                <a:effectLst/>
                <a:uLnTx/>
                <a:uFillTx/>
                <a:latin typeface="Calibri"/>
                <a:ea typeface="+mn-ea"/>
                <a:cs typeface="Arial" pitchFamily="34" charset="0"/>
              </a:rPr>
              <a:pPr marL="0" marR="0" lvl="0" indent="0" algn="l" defTabSz="924276" rtl="0" eaLnBrk="1" fontAlgn="auto" latinLnBrk="0" hangingPunct="1">
                <a:lnSpc>
                  <a:spcPct val="100000"/>
                </a:lnSpc>
                <a:spcBef>
                  <a:spcPct val="0"/>
                </a:spcBef>
                <a:spcAft>
                  <a:spcPct val="0"/>
                </a:spcAft>
                <a:buClrTx/>
                <a:buSzTx/>
                <a:buFontTx/>
                <a:buNone/>
                <a:tabLst/>
                <a:defRPr/>
              </a:pPr>
              <a:t>60</a:t>
            </a:fld>
            <a:endParaRPr kumimoji="0" lang="he-IL" sz="1200" b="0" i="0" u="none" strike="noStrike" kern="1200" cap="none" spc="0" normalizeH="0" baseline="0" noProof="0">
              <a:ln>
                <a:noFill/>
              </a:ln>
              <a:solidFill>
                <a:prstClr val="black"/>
              </a:solidFill>
              <a:effectLst/>
              <a:uLnTx/>
              <a:uFillTx/>
              <a:latin typeface="Calibri"/>
              <a:ea typeface="+mn-ea"/>
              <a:cs typeface="Arial" pitchFamily="34" charset="0"/>
            </a:endParaRPr>
          </a:p>
        </p:txBody>
      </p:sp>
      <p:sp>
        <p:nvSpPr>
          <p:cNvPr id="5" name="Header Placeholder 4">
            <a:extLst>
              <a:ext uri="{FF2B5EF4-FFF2-40B4-BE49-F238E27FC236}">
                <a16:creationId xmlns:a16="http://schemas.microsoft.com/office/drawing/2014/main" id="{F53B4D3B-15C4-4D7B-BED4-613D7AB95B23}"/>
              </a:ext>
            </a:extLst>
          </p:cNvPr>
          <p:cNvSpPr>
            <a:spLocks noGrp="1"/>
          </p:cNvSpPr>
          <p:nvPr>
            <p:ph type="hdr" sz="quarter"/>
          </p:nvPr>
        </p:nvSpPr>
        <p:spPr>
          <a:xfrm>
            <a:off x="3902394" y="1"/>
            <a:ext cx="2984182" cy="500936"/>
          </a:xfrm>
          <a:prstGeom prst="rect">
            <a:avLst/>
          </a:prstGeo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he-IL"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עדכוני חקיקה</a:t>
            </a:r>
          </a:p>
        </p:txBody>
      </p:sp>
    </p:spTree>
    <p:extLst>
      <p:ext uri="{BB962C8B-B14F-4D97-AF65-F5344CB8AC3E}">
        <p14:creationId xmlns:p14="http://schemas.microsoft.com/office/powerpoint/2010/main" val="23933794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ags" Target="../tags/tag3.xml"/><Relationship Id="rId6" Type="http://schemas.openxmlformats.org/officeDocument/2006/relationships/image" Target="../media/image1.png"/><Relationship Id="rId5" Type="http://schemas.openxmlformats.org/officeDocument/2006/relationships/image" Target="../media/image5.png"/><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ללא כותרת">
    <p:spTree>
      <p:nvGrpSpPr>
        <p:cNvPr id="1" name=""/>
        <p:cNvGrpSpPr/>
        <p:nvPr/>
      </p:nvGrpSpPr>
      <p:grpSpPr>
        <a:xfrm>
          <a:off x="0" y="0"/>
          <a:ext cx="0" cy="0"/>
          <a:chOff x="0" y="0"/>
          <a:chExt cx="0" cy="0"/>
        </a:xfrm>
      </p:grpSpPr>
      <p:sp>
        <p:nvSpPr>
          <p:cNvPr id="8" name="מציין מיקום תוכן 7">
            <a:extLst>
              <a:ext uri="{FF2B5EF4-FFF2-40B4-BE49-F238E27FC236}">
                <a16:creationId xmlns:a16="http://schemas.microsoft.com/office/drawing/2014/main" id="{32345DE6-332C-4410-82E4-8BF608377BE0}"/>
              </a:ext>
            </a:extLst>
          </p:cNvPr>
          <p:cNvSpPr>
            <a:spLocks noGrp="1"/>
          </p:cNvSpPr>
          <p:nvPr>
            <p:ph sz="quarter" idx="10"/>
          </p:nvPr>
        </p:nvSpPr>
        <p:spPr>
          <a:xfrm>
            <a:off x="323850" y="1557338"/>
            <a:ext cx="8208963" cy="5040312"/>
          </a:xfrm>
        </p:spPr>
        <p:txBody>
          <a:bodyPr/>
          <a:lstStyle>
            <a:lvl1pPr marL="342900" indent="-342900">
              <a:buClr>
                <a:srgbClr val="18918C"/>
              </a:buClr>
              <a:buFont typeface="Wingdings" panose="05000000000000000000" pitchFamily="2" charset="2"/>
              <a:buChar char="§"/>
              <a:defRPr/>
            </a:lvl1pPr>
            <a:lvl2pPr marL="742950" indent="-285750">
              <a:buClr>
                <a:srgbClr val="002060"/>
              </a:buClr>
              <a:buFont typeface="Wingdings" panose="05000000000000000000" pitchFamily="2" charset="2"/>
              <a:buChar char="§"/>
              <a:defRPr/>
            </a:lvl2pPr>
            <a:lvl3pPr marL="1143000" indent="-228600">
              <a:buClr>
                <a:srgbClr val="002060"/>
              </a:buClr>
              <a:buFont typeface="Wingdings" panose="05000000000000000000" pitchFamily="2" charset="2"/>
              <a:buChar char="§"/>
              <a:defRPr/>
            </a:lvl3pPr>
            <a:lvl4pPr marL="1600200" indent="-228600">
              <a:buClr>
                <a:srgbClr val="002060"/>
              </a:buClr>
              <a:buFont typeface="Wingdings" panose="05000000000000000000" pitchFamily="2" charset="2"/>
              <a:buChar char="§"/>
              <a:defRPr/>
            </a:lvl4pPr>
            <a:lvl5pPr marL="2057400" indent="-228600">
              <a:buClr>
                <a:srgbClr val="002060"/>
              </a:buClr>
              <a:buFont typeface="Wingdings" panose="05000000000000000000" pitchFamily="2" charset="2"/>
              <a:buChar char="§"/>
              <a:defRPr/>
            </a:lvl5pPr>
          </a:lstStyle>
          <a:p>
            <a:pPr lvl="0"/>
            <a:r>
              <a:rPr lang="he-IL" dirty="0"/>
              <a:t>לחץ כדי לערוך סגנונות טקסט של תבנית בסיס</a:t>
            </a:r>
          </a:p>
          <a:p>
            <a:pPr lvl="1"/>
            <a:r>
              <a:rPr lang="he-IL" dirty="0"/>
              <a:t>רמה שנייה</a:t>
            </a:r>
          </a:p>
          <a:p>
            <a:pPr lvl="2"/>
            <a:r>
              <a:rPr lang="he-IL" dirty="0"/>
              <a:t>רמה שלישית</a:t>
            </a:r>
          </a:p>
          <a:p>
            <a:pPr lvl="3"/>
            <a:r>
              <a:rPr lang="he-IL" dirty="0"/>
              <a:t>רמה רביעית</a:t>
            </a:r>
          </a:p>
          <a:p>
            <a:pPr lvl="4"/>
            <a:r>
              <a:rPr lang="he-IL" dirty="0"/>
              <a:t>רמה חמישית</a:t>
            </a:r>
          </a:p>
        </p:txBody>
      </p:sp>
      <p:sp>
        <p:nvSpPr>
          <p:cNvPr id="6" name="מציין מיקום של כותרת 2">
            <a:extLst>
              <a:ext uri="{FF2B5EF4-FFF2-40B4-BE49-F238E27FC236}">
                <a16:creationId xmlns:a16="http://schemas.microsoft.com/office/drawing/2014/main" id="{5F4A1272-31AD-6E31-13BE-D2BE1F02F79E}"/>
              </a:ext>
            </a:extLst>
          </p:cNvPr>
          <p:cNvSpPr>
            <a:spLocks noGrp="1"/>
          </p:cNvSpPr>
          <p:nvPr>
            <p:ph type="title"/>
          </p:nvPr>
        </p:nvSpPr>
        <p:spPr>
          <a:xfrm>
            <a:off x="2136435" y="194904"/>
            <a:ext cx="6378915" cy="1325563"/>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Tree>
    <p:custDataLst>
      <p:tags r:id="rId1"/>
    </p:custDataLst>
    <p:extLst>
      <p:ext uri="{BB962C8B-B14F-4D97-AF65-F5344CB8AC3E}">
        <p14:creationId xmlns:p14="http://schemas.microsoft.com/office/powerpoint/2010/main" val="3622612500"/>
      </p:ext>
    </p:extLst>
  </p:cSld>
  <p:clrMapOvr>
    <a:masterClrMapping/>
  </p:clrMapOvr>
  <p:transition/>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cxnSp>
        <p:nvCxnSpPr>
          <p:cNvPr id="8" name="Straight Connector 8"/>
          <p:cNvCxnSpPr/>
          <p:nvPr userDrawn="1"/>
        </p:nvCxnSpPr>
        <p:spPr>
          <a:xfrm>
            <a:off x="2267744" y="627017"/>
            <a:ext cx="6536622" cy="0"/>
          </a:xfrm>
          <a:prstGeom prst="line">
            <a:avLst/>
          </a:prstGeom>
          <a:ln w="19050">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cxnSp>
        <p:nvCxnSpPr>
          <p:cNvPr id="9" name="Straight Connector 9"/>
          <p:cNvCxnSpPr/>
          <p:nvPr userDrawn="1"/>
        </p:nvCxnSpPr>
        <p:spPr>
          <a:xfrm>
            <a:off x="2267744" y="1124744"/>
            <a:ext cx="6523551" cy="3006"/>
          </a:xfrm>
          <a:prstGeom prst="line">
            <a:avLst/>
          </a:prstGeom>
          <a:ln w="19050">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sp>
        <p:nvSpPr>
          <p:cNvPr id="11" name="כותרת 1">
            <a:extLst>
              <a:ext uri="{FF2B5EF4-FFF2-40B4-BE49-F238E27FC236}">
                <a16:creationId xmlns:a16="http://schemas.microsoft.com/office/drawing/2014/main" id="{4CDC04C4-2F09-4ACF-96EA-81AA744BC182}"/>
              </a:ext>
            </a:extLst>
          </p:cNvPr>
          <p:cNvSpPr txBox="1"/>
          <p:nvPr userDrawn="1"/>
        </p:nvSpPr>
        <p:spPr>
          <a:xfrm>
            <a:off x="5341121" y="116632"/>
            <a:ext cx="3795973" cy="288032"/>
          </a:xfrm>
          <a:prstGeom prst="rect">
            <a:avLst/>
          </a:prstGeom>
          <a:solidFill>
            <a:srgbClr val="0070C0"/>
          </a:solidFill>
        </p:spPr>
        <p:txBody>
          <a:bodyPr vert="horz" lIns="91440" tIns="45720" rIns="91440" bIns="45720" rtlCol="1" anchor="ctr">
            <a:noAutofit/>
          </a:bodyPr>
          <a:lstStyle>
            <a:lvl1pPr algn="r" defTabSz="914400" rtl="1" eaLnBrk="1" latinLnBrk="0" hangingPunct="1">
              <a:spcBef>
                <a:spcPct val="0"/>
              </a:spcBef>
              <a:buNone/>
              <a:defRPr sz="2400" b="1" i="0" u="none" kern="1200">
                <a:solidFill>
                  <a:srgbClr val="7F7F7F"/>
                </a:solidFill>
                <a:latin typeface="Arial" pitchFamily="34" charset="0"/>
                <a:ea typeface="+mj-ea"/>
                <a:cs typeface="Arial" pitchFamily="34" charset="0"/>
              </a:defRPr>
            </a:lvl1pPr>
          </a:lstStyle>
          <a:p>
            <a:endParaRPr lang="he-IL" sz="1600">
              <a:solidFill>
                <a:prstClr val="white"/>
              </a:solidFill>
            </a:endParaRPr>
          </a:p>
        </p:txBody>
      </p:sp>
      <p:sp>
        <p:nvSpPr>
          <p:cNvPr id="12" name="Slide Number Placeholder 8"/>
          <p:cNvSpPr>
            <a:spLocks noGrp="1"/>
          </p:cNvSpPr>
          <p:nvPr>
            <p:ph type="sldNum" sz="quarter" idx="4"/>
          </p:nvPr>
        </p:nvSpPr>
        <p:spPr>
          <a:xfrm>
            <a:off x="8659678" y="6453336"/>
            <a:ext cx="477416" cy="288032"/>
          </a:xfrm>
          <a:prstGeom prst="rect">
            <a:avLst/>
          </a:prstGeom>
        </p:spPr>
        <p:txBody>
          <a:bodyPr/>
          <a:lstStyle>
            <a:lvl1pPr algn="r">
              <a:defRPr>
                <a:solidFill>
                  <a:schemeClr val="bg1"/>
                </a:solidFill>
              </a:defRPr>
            </a:lvl1pPr>
          </a:lstStyle>
          <a:p>
            <a:fld id="{A14318B7-7A23-46B4-B76B-10B16BA86880}" type="slidenum">
              <a:rPr lang="he-IL" smtClean="0"/>
              <a:t>‹#›</a:t>
            </a:fld>
            <a:endParaRPr lang="he-IL"/>
          </a:p>
        </p:txBody>
      </p:sp>
      <p:sp>
        <p:nvSpPr>
          <p:cNvPr id="2" name="מלבן 1"/>
          <p:cNvSpPr/>
          <p:nvPr userDrawn="1"/>
        </p:nvSpPr>
        <p:spPr>
          <a:xfrm>
            <a:off x="0" y="0"/>
            <a:ext cx="9144000" cy="68853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10" name="תמונה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731693"/>
            <a:ext cx="9144000" cy="6153691"/>
          </a:xfrm>
          <a:prstGeom prst="rect">
            <a:avLst/>
          </a:prstGeom>
        </p:spPr>
      </p:pic>
      <p:sp>
        <p:nvSpPr>
          <p:cNvPr id="3" name="Subtitle 2"/>
          <p:cNvSpPr>
            <a:spLocks noGrp="1"/>
          </p:cNvSpPr>
          <p:nvPr>
            <p:ph type="subTitle" idx="1"/>
          </p:nvPr>
        </p:nvSpPr>
        <p:spPr>
          <a:xfrm>
            <a:off x="1371600" y="1484784"/>
            <a:ext cx="6400800" cy="1752600"/>
          </a:xfrm>
          <a:prstGeom prst="rect">
            <a:avLst/>
          </a:prstGeom>
        </p:spPr>
        <p:txBody>
          <a:bodyPr>
            <a:normAutofit/>
          </a:bodyPr>
          <a:lstStyle>
            <a:lvl1pPr marL="0" indent="0" algn="ctr">
              <a:lnSpc>
                <a:spcPct val="100000"/>
              </a:lnSpc>
              <a:buNone/>
              <a:defRPr lang="he-IL" sz="4800" b="1" i="0" u="none" strike="noStrike" kern="1200" cap="none">
                <a:solidFill>
                  <a:srgbClr val="00335C"/>
                </a:solidFill>
                <a:latin typeface="Open Sans Hebrew" panose="00000500000000000000" pitchFamily="2" charset="-79"/>
                <a:ea typeface="Calibri"/>
                <a:cs typeface="Open Sans Hebrew" panose="00000500000000000000" pitchFamily="2" charset="-79"/>
                <a:sym typeface="Calibri"/>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he-IL"/>
          </a:p>
        </p:txBody>
      </p:sp>
      <p:pic>
        <p:nvPicPr>
          <p:cNvPr id="14" name="תמונה 1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33581" y="138787"/>
            <a:ext cx="580263" cy="511418"/>
          </a:xfrm>
          <a:prstGeom prst="rect">
            <a:avLst/>
          </a:prstGeom>
        </p:spPr>
      </p:pic>
      <p:pic>
        <p:nvPicPr>
          <p:cNvPr id="15" name="תמונה 14"/>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618067" y="181843"/>
            <a:ext cx="346456" cy="438845"/>
          </a:xfrm>
          <a:prstGeom prst="rect">
            <a:avLst/>
          </a:prstGeom>
        </p:spPr>
      </p:pic>
      <p:pic>
        <p:nvPicPr>
          <p:cNvPr id="7" name="תמונה 6">
            <a:extLst>
              <a:ext uri="{FF2B5EF4-FFF2-40B4-BE49-F238E27FC236}">
                <a16:creationId xmlns:a16="http://schemas.microsoft.com/office/drawing/2014/main" id="{F256ED4F-68D1-3490-64F0-1DD0FFD8E0FE}"/>
              </a:ext>
            </a:extLst>
          </p:cNvPr>
          <p:cNvPicPr>
            <a:picLocks noChangeAspect="1"/>
          </p:cNvPicPr>
          <p:nvPr userDrawn="1"/>
        </p:nvPicPr>
        <p:blipFill>
          <a:blip r:embed="rId6"/>
          <a:srcRect l="43310" r="15376" b="91732"/>
          <a:stretch>
            <a:fillRect/>
          </a:stretch>
        </p:blipFill>
        <p:spPr>
          <a:xfrm>
            <a:off x="-1" y="16916"/>
            <a:ext cx="5756483" cy="648072"/>
          </a:xfrm>
          <a:prstGeom prst="rect">
            <a:avLst/>
          </a:prstGeom>
        </p:spPr>
      </p:pic>
    </p:spTree>
    <p:custDataLst>
      <p:tags r:id="rId1"/>
    </p:custDataLst>
    <p:extLst>
      <p:ext uri="{BB962C8B-B14F-4D97-AF65-F5344CB8AC3E}">
        <p14:creationId xmlns:p14="http://schemas.microsoft.com/office/powerpoint/2010/main" val="1108863176"/>
      </p:ext>
    </p:extLst>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ags" Target="../tags/tag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 name="תמונה 5">
            <a:extLst>
              <a:ext uri="{FF2B5EF4-FFF2-40B4-BE49-F238E27FC236}">
                <a16:creationId xmlns:a16="http://schemas.microsoft.com/office/drawing/2014/main" id="{437ECE9B-68F1-18E8-E56C-5B86F4B73AF6}"/>
              </a:ext>
            </a:extLst>
          </p:cNvPr>
          <p:cNvPicPr>
            <a:picLocks noChangeAspect="1"/>
          </p:cNvPicPr>
          <p:nvPr userDrawn="1"/>
        </p:nvPicPr>
        <p:blipFill>
          <a:blip r:embed="rId5"/>
          <a:srcRect l="12500" r="12500"/>
          <a:stretch>
            <a:fillRect/>
          </a:stretch>
        </p:blipFill>
        <p:spPr>
          <a:xfrm>
            <a:off x="0" y="0"/>
            <a:ext cx="9144000" cy="6858000"/>
          </a:xfrm>
          <a:prstGeom prst="rect">
            <a:avLst/>
          </a:prstGeom>
        </p:spPr>
      </p:pic>
      <p:pic>
        <p:nvPicPr>
          <p:cNvPr id="8" name="תמונה 7">
            <a:extLst>
              <a:ext uri="{FF2B5EF4-FFF2-40B4-BE49-F238E27FC236}">
                <a16:creationId xmlns:a16="http://schemas.microsoft.com/office/drawing/2014/main" id="{96A427A6-22A8-6681-E80A-35E2F9577770}"/>
              </a:ext>
            </a:extLst>
          </p:cNvPr>
          <p:cNvPicPr>
            <a:picLocks noChangeAspect="1"/>
          </p:cNvPicPr>
          <p:nvPr userDrawn="1"/>
        </p:nvPicPr>
        <p:blipFill>
          <a:blip r:embed="rId5"/>
          <a:srcRect l="55860" r="15376" b="91732"/>
          <a:stretch>
            <a:fillRect/>
          </a:stretch>
        </p:blipFill>
        <p:spPr>
          <a:xfrm>
            <a:off x="3496710" y="83148"/>
            <a:ext cx="3713938" cy="600552"/>
          </a:xfrm>
          <a:prstGeom prst="rect">
            <a:avLst/>
          </a:prstGeom>
        </p:spPr>
      </p:pic>
      <p:sp>
        <p:nvSpPr>
          <p:cNvPr id="9" name="מלבן: פינות מעוגלות 8">
            <a:extLst>
              <a:ext uri="{FF2B5EF4-FFF2-40B4-BE49-F238E27FC236}">
                <a16:creationId xmlns:a16="http://schemas.microsoft.com/office/drawing/2014/main" id="{430CCE51-2BEA-C27A-BAA0-2DBD1C19953F}"/>
              </a:ext>
            </a:extLst>
          </p:cNvPr>
          <p:cNvSpPr/>
          <p:nvPr userDrawn="1"/>
        </p:nvSpPr>
        <p:spPr>
          <a:xfrm>
            <a:off x="323528" y="-243408"/>
            <a:ext cx="8208912" cy="7416824"/>
          </a:xfrm>
          <a:prstGeom prst="roundRect">
            <a:avLst>
              <a:gd name="adj" fmla="val 4165"/>
            </a:avLst>
          </a:prstGeom>
          <a:solidFill>
            <a:srgbClr val="FFFFFF">
              <a:alpha val="2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 name="מלבן 3"/>
          <p:cNvSpPr/>
          <p:nvPr userDrawn="1"/>
        </p:nvSpPr>
        <p:spPr>
          <a:xfrm rot="10800000" flipH="1">
            <a:off x="0" y="5232367"/>
            <a:ext cx="9144000" cy="1625634"/>
          </a:xfrm>
          <a:prstGeom prst="rect">
            <a:avLst/>
          </a:prstGeom>
          <a:gradFill flip="none" rotWithShape="1">
            <a:gsLst>
              <a:gs pos="0">
                <a:srgbClr val="F3B946">
                  <a:alpha val="29000"/>
                </a:srgbClr>
              </a:gs>
              <a:gs pos="100000">
                <a:srgbClr val="FCECD1">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4" name="מלבן 13">
            <a:extLst>
              <a:ext uri="{FF2B5EF4-FFF2-40B4-BE49-F238E27FC236}">
                <a16:creationId xmlns:a16="http://schemas.microsoft.com/office/drawing/2014/main" id="{C675B555-2AA7-DB55-28C8-76C2BBB0E1CB}"/>
              </a:ext>
            </a:extLst>
          </p:cNvPr>
          <p:cNvSpPr/>
          <p:nvPr userDrawn="1"/>
        </p:nvSpPr>
        <p:spPr>
          <a:xfrm>
            <a:off x="-468560" y="1484784"/>
            <a:ext cx="396552" cy="504056"/>
          </a:xfrm>
          <a:prstGeom prst="rect">
            <a:avLst/>
          </a:prstGeom>
          <a:solidFill>
            <a:srgbClr val="00335B"/>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5" name="מלבן 14">
            <a:extLst>
              <a:ext uri="{FF2B5EF4-FFF2-40B4-BE49-F238E27FC236}">
                <a16:creationId xmlns:a16="http://schemas.microsoft.com/office/drawing/2014/main" id="{60DD973A-C882-0B2A-7A8C-8CFCCE3343F1}"/>
              </a:ext>
            </a:extLst>
          </p:cNvPr>
          <p:cNvSpPr/>
          <p:nvPr userDrawn="1"/>
        </p:nvSpPr>
        <p:spPr>
          <a:xfrm>
            <a:off x="-455160" y="2132856"/>
            <a:ext cx="396552" cy="504056"/>
          </a:xfrm>
          <a:prstGeom prst="rect">
            <a:avLst/>
          </a:prstGeom>
          <a:solidFill>
            <a:srgbClr val="18918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9" name="מלבן 18">
            <a:extLst>
              <a:ext uri="{FF2B5EF4-FFF2-40B4-BE49-F238E27FC236}">
                <a16:creationId xmlns:a16="http://schemas.microsoft.com/office/drawing/2014/main" id="{8A7486BB-2D60-E685-286D-FAE28E98B49A}"/>
              </a:ext>
            </a:extLst>
          </p:cNvPr>
          <p:cNvSpPr/>
          <p:nvPr userDrawn="1"/>
        </p:nvSpPr>
        <p:spPr>
          <a:xfrm>
            <a:off x="-455160" y="2780928"/>
            <a:ext cx="396552" cy="504056"/>
          </a:xfrm>
          <a:prstGeom prst="rect">
            <a:avLst/>
          </a:prstGeom>
          <a:solidFill>
            <a:srgbClr val="91D8D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 name="מציין מיקום של כותרת 2"/>
          <p:cNvSpPr>
            <a:spLocks noGrp="1"/>
          </p:cNvSpPr>
          <p:nvPr>
            <p:ph type="title"/>
          </p:nvPr>
        </p:nvSpPr>
        <p:spPr>
          <a:xfrm>
            <a:off x="2195736" y="116632"/>
            <a:ext cx="6319614" cy="1403835"/>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11" name="מלבן 10"/>
          <p:cNvSpPr/>
          <p:nvPr userDrawn="1"/>
        </p:nvSpPr>
        <p:spPr>
          <a:xfrm>
            <a:off x="8604448" y="6309319"/>
            <a:ext cx="532646" cy="360041"/>
          </a:xfrm>
          <a:prstGeom prst="rect">
            <a:avLst/>
          </a:prstGeom>
          <a:solidFill>
            <a:srgbClr val="00335C"/>
          </a:solidFill>
          <a:ln>
            <a:solidFill>
              <a:srgbClr val="00335C"/>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0" name="Slide Number Placeholder 8"/>
          <p:cNvSpPr>
            <a:spLocks noGrp="1"/>
          </p:cNvSpPr>
          <p:nvPr>
            <p:ph type="sldNum" sz="quarter" idx="4"/>
          </p:nvPr>
        </p:nvSpPr>
        <p:spPr>
          <a:xfrm>
            <a:off x="8604448" y="6309320"/>
            <a:ext cx="477416" cy="288032"/>
          </a:xfrm>
          <a:prstGeom prst="rect">
            <a:avLst/>
          </a:prstGeom>
        </p:spPr>
        <p:txBody>
          <a:bodyPr/>
          <a:lstStyle>
            <a:lvl1pPr algn="r">
              <a:defRPr sz="1400">
                <a:solidFill>
                  <a:schemeClr val="bg1"/>
                </a:solidFill>
              </a:defRPr>
            </a:lvl1pPr>
          </a:lstStyle>
          <a:p>
            <a:fld id="{A14318B7-7A23-46B4-B76B-10B16BA86880}" type="slidenum">
              <a:rPr lang="he-IL" smtClean="0"/>
              <a:t>‹#›</a:t>
            </a:fld>
            <a:endParaRPr lang="he-IL"/>
          </a:p>
        </p:txBody>
      </p:sp>
      <p:sp>
        <p:nvSpPr>
          <p:cNvPr id="2" name="מציין מיקום טקסט 1"/>
          <p:cNvSpPr>
            <a:spLocks noGrp="1"/>
          </p:cNvSpPr>
          <p:nvPr>
            <p:ph type="body" idx="1"/>
          </p:nvPr>
        </p:nvSpPr>
        <p:spPr>
          <a:xfrm>
            <a:off x="628650" y="1484784"/>
            <a:ext cx="7886700" cy="4692179"/>
          </a:xfrm>
          <a:prstGeom prst="rect">
            <a:avLst/>
          </a:prstGeom>
        </p:spPr>
        <p:txBody>
          <a:bodyPr vert="horz" lIns="91440" tIns="45720" rIns="91440" bIns="45720" rtlCol="1">
            <a:normAutofit/>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pic>
        <p:nvPicPr>
          <p:cNvPr id="7" name="תמונה 6">
            <a:extLst>
              <a:ext uri="{FF2B5EF4-FFF2-40B4-BE49-F238E27FC236}">
                <a16:creationId xmlns:a16="http://schemas.microsoft.com/office/drawing/2014/main" id="{0605999B-4E85-D159-DE76-343A6D79E699}"/>
              </a:ext>
            </a:extLst>
          </p:cNvPr>
          <p:cNvPicPr>
            <a:picLocks noChangeAspect="1"/>
          </p:cNvPicPr>
          <p:nvPr userDrawn="1"/>
        </p:nvPicPr>
        <p:blipFill>
          <a:blip r:embed="rId5"/>
          <a:srcRect l="43310" r="15376" b="91732"/>
          <a:stretch>
            <a:fillRect/>
          </a:stretch>
        </p:blipFill>
        <p:spPr>
          <a:xfrm>
            <a:off x="-1" y="16916"/>
            <a:ext cx="5756483" cy="648072"/>
          </a:xfrm>
          <a:prstGeom prst="rect">
            <a:avLst/>
          </a:prstGeom>
        </p:spPr>
      </p:pic>
      <p:sp>
        <p:nvSpPr>
          <p:cNvPr id="12" name="מלבן 11">
            <a:extLst>
              <a:ext uri="{FF2B5EF4-FFF2-40B4-BE49-F238E27FC236}">
                <a16:creationId xmlns:a16="http://schemas.microsoft.com/office/drawing/2014/main" id="{130E554F-7AEC-D997-0D7E-AED24D8AD8D7}"/>
              </a:ext>
            </a:extLst>
          </p:cNvPr>
          <p:cNvSpPr/>
          <p:nvPr userDrawn="1"/>
        </p:nvSpPr>
        <p:spPr>
          <a:xfrm>
            <a:off x="-513218" y="3540742"/>
            <a:ext cx="396552" cy="504056"/>
          </a:xfrm>
          <a:prstGeom prst="rect">
            <a:avLst/>
          </a:prstGeom>
          <a:solidFill>
            <a:srgbClr val="6CBCD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3" name="מלבן 12">
            <a:extLst>
              <a:ext uri="{FF2B5EF4-FFF2-40B4-BE49-F238E27FC236}">
                <a16:creationId xmlns:a16="http://schemas.microsoft.com/office/drawing/2014/main" id="{4FD30F76-0F47-927E-A945-A6D7204F9A66}"/>
              </a:ext>
            </a:extLst>
          </p:cNvPr>
          <p:cNvSpPr/>
          <p:nvPr userDrawn="1"/>
        </p:nvSpPr>
        <p:spPr>
          <a:xfrm>
            <a:off x="-513218" y="4188814"/>
            <a:ext cx="396552" cy="504056"/>
          </a:xfrm>
          <a:prstGeom prst="rect">
            <a:avLst/>
          </a:prstGeom>
          <a:solidFill>
            <a:srgbClr val="EFB23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custDataLst>
      <p:tags r:id="rId4"/>
    </p:custDataLst>
    <p:extLst>
      <p:ext uri="{BB962C8B-B14F-4D97-AF65-F5344CB8AC3E}">
        <p14:creationId xmlns:p14="http://schemas.microsoft.com/office/powerpoint/2010/main" val="3638344864"/>
      </p:ext>
    </p:extLst>
  </p:cSld>
  <p:clrMap bg1="lt1" tx1="dk1" bg2="lt2" tx2="dk2" accent1="accent1" accent2="accent2" accent3="accent3" accent4="accent4" accent5="accent5" accent6="accent6" hlink="hlink" folHlink="folHlink"/>
  <p:sldLayoutIdLst>
    <p:sldLayoutId id="2147483673" r:id="rId1"/>
    <p:sldLayoutId id="2147483676" r:id="rId2"/>
  </p:sldLayoutIdLst>
  <p:transition/>
  <p:hf hdr="0" ftr="0" dt="0"/>
  <p:txStyles>
    <p:titleStyle>
      <a:lvl1pPr algn="r" defTabSz="914400" rtl="1" eaLnBrk="1" latinLnBrk="0" hangingPunct="1">
        <a:spcBef>
          <a:spcPct val="0"/>
        </a:spcBef>
        <a:buNone/>
        <a:defRPr sz="2800" b="1" kern="1200">
          <a:solidFill>
            <a:srgbClr val="10717F"/>
          </a:solidFill>
          <a:latin typeface="+mj-lt"/>
          <a:ea typeface="+mj-ea"/>
          <a:cs typeface="+mn-cs"/>
        </a:defRPr>
      </a:lvl1pPr>
    </p:titleStyle>
    <p:bodyStyle>
      <a:lvl1pPr marL="342900" indent="-3429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r" defTabSz="914400" rtl="1" eaLnBrk="1" latinLnBrk="0" hangingPunct="1">
        <a:spcBef>
          <a:spcPct val="20000"/>
        </a:spcBef>
        <a:buFontTx/>
        <a:buBlip>
          <a:blip r:embed="rId6"/>
        </a:buBlip>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notesSlide" Target="../notesSlides/notesSlide1.xml"/><Relationship Id="rId7"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3.pn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microsoft.com/office/2018/10/relationships/comments" Target="../comments/modernComment_24B_EB76E4B0.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microsoft.com/office/2018/10/relationships/comments" Target="../comments/modernComment_21F_D40DA826.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4.pn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bchirot-muni.moin.gov.il/" TargetMode="Externa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hyperlink" Target="mailto:mimun23@moin.gov.il" TargetMode="External"/><Relationship Id="rId2" Type="http://schemas.openxmlformats.org/officeDocument/2006/relationships/hyperlink" Target="https://bchirot-muni.moin.gov.il/" TargetMode="Externa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מלבן 8"/>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a:cs typeface="Calibri"/>
            </a:endParaRPr>
          </a:p>
        </p:txBody>
      </p:sp>
      <p:sp>
        <p:nvSpPr>
          <p:cNvPr id="6" name="מציין מיקום של מספר שקופית 5"/>
          <p:cNvSpPr>
            <a:spLocks noGrp="1"/>
          </p:cNvSpPr>
          <p:nvPr>
            <p:ph type="sldNum" sz="quarter" idx="4"/>
          </p:nvPr>
        </p:nvSpPr>
        <p:spPr>
          <a:prstGeom prst="rect">
            <a:avLst/>
          </a:prstGeom>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7F2CBC9C-C8DA-48B2-B3DD-1F742AD5DE16}" type="slidenum">
              <a:rPr kumimoji="0" lang="en-US" sz="1400" b="0" i="0" u="none" strike="noStrike" kern="1200" cap="none" spc="0" normalizeH="0" baseline="0" noProof="0" smtClean="0">
                <a:ln>
                  <a:noFill/>
                </a:ln>
                <a:solidFill>
                  <a:prstClr val="black">
                    <a:tint val="75000"/>
                  </a:prstClr>
                </a:solidFill>
                <a:effectLst/>
                <a:uLnTx/>
                <a:uFillTx/>
                <a:latin typeface="Calibri"/>
                <a:cs typeface="Calibri"/>
              </a:rPr>
              <a:pPr marL="0" marR="0" lvl="0" indent="0" algn="r" defTabSz="914400" rtl="1" eaLnBrk="1" fontAlgn="auto" latinLnBrk="0" hangingPunct="1">
                <a:lnSpc>
                  <a:spcPct val="100000"/>
                </a:lnSpc>
                <a:spcBef>
                  <a:spcPts val="0"/>
                </a:spcBef>
                <a:spcAft>
                  <a:spcPts val="0"/>
                </a:spcAft>
                <a:buClrTx/>
                <a:buSzTx/>
                <a:buFontTx/>
                <a:buNone/>
                <a:tabLst/>
                <a:defRPr/>
              </a:pPr>
              <a:t>1</a:t>
            </a:fld>
            <a:endParaRPr kumimoji="0" lang="en-US" sz="1400" b="0" i="0" u="none" strike="noStrike" kern="1200" cap="none" spc="0" normalizeH="0" baseline="0" noProof="0">
              <a:ln>
                <a:noFill/>
              </a:ln>
              <a:solidFill>
                <a:prstClr val="black">
                  <a:tint val="75000"/>
                </a:prstClr>
              </a:solidFill>
              <a:effectLst/>
              <a:uLnTx/>
              <a:uFillTx/>
              <a:latin typeface="Calibri"/>
              <a:cs typeface="Calibri"/>
            </a:endParaRPr>
          </a:p>
        </p:txBody>
      </p:sp>
      <p:sp>
        <p:nvSpPr>
          <p:cNvPr id="4" name="Subtitle 3">
            <a:extLst>
              <a:ext uri="{FF2B5EF4-FFF2-40B4-BE49-F238E27FC236}">
                <a16:creationId xmlns:a16="http://schemas.microsoft.com/office/drawing/2014/main" id="{9496482A-4972-4ADD-A9DC-97869D20D93B}"/>
              </a:ext>
            </a:extLst>
          </p:cNvPr>
          <p:cNvSpPr>
            <a:spLocks noGrp="1"/>
          </p:cNvSpPr>
          <p:nvPr>
            <p:ph type="subTitle" idx="1"/>
          </p:nvPr>
        </p:nvSpPr>
        <p:spPr/>
        <p:txBody>
          <a:bodyPr/>
          <a:lstStyle/>
          <a:p>
            <a:endParaRPr lang="he-IL"/>
          </a:p>
        </p:txBody>
      </p:sp>
      <p:pic>
        <p:nvPicPr>
          <p:cNvPr id="8" name="תמונה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704309"/>
            <a:ext cx="9144000" cy="6153691"/>
          </a:xfrm>
          <a:prstGeom prst="rect">
            <a:avLst/>
          </a:prstGeom>
        </p:spPr>
      </p:pic>
      <p:pic>
        <p:nvPicPr>
          <p:cNvPr id="12" name="תמונה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82884" y="6632363"/>
            <a:ext cx="2578233" cy="177809"/>
          </a:xfrm>
          <a:prstGeom prst="rect">
            <a:avLst/>
          </a:prstGeom>
        </p:spPr>
      </p:pic>
      <p:pic>
        <p:nvPicPr>
          <p:cNvPr id="13" name="תמונה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02746" y="773587"/>
            <a:ext cx="2966760" cy="1338774"/>
          </a:xfrm>
          <a:prstGeom prst="rect">
            <a:avLst/>
          </a:prstGeom>
        </p:spPr>
      </p:pic>
      <p:pic>
        <p:nvPicPr>
          <p:cNvPr id="15" name="תמונה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3581" y="138787"/>
            <a:ext cx="580263" cy="511418"/>
          </a:xfrm>
          <a:prstGeom prst="rect">
            <a:avLst/>
          </a:prstGeom>
        </p:spPr>
      </p:pic>
      <p:pic>
        <p:nvPicPr>
          <p:cNvPr id="16" name="תמונה 1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618067" y="181843"/>
            <a:ext cx="346456" cy="438845"/>
          </a:xfrm>
          <a:prstGeom prst="rect">
            <a:avLst/>
          </a:prstGeom>
        </p:spPr>
      </p:pic>
      <p:sp>
        <p:nvSpPr>
          <p:cNvPr id="11" name="כותרת משנה 6"/>
          <p:cNvSpPr>
            <a:spLocks noGrp="1"/>
          </p:cNvSpPr>
          <p:nvPr/>
        </p:nvSpPr>
        <p:spPr>
          <a:xfrm>
            <a:off x="935918" y="2182389"/>
            <a:ext cx="7272164" cy="240553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ct val="0"/>
              </a:spcBef>
              <a:spcAft>
                <a:spcPct val="0"/>
              </a:spcAft>
            </a:defPPr>
            <a:lvl1pPr marL="0" marR="0" lvl="0" indent="0" algn="ctr" rtl="1">
              <a:lnSpc>
                <a:spcPct val="100000"/>
              </a:lnSpc>
              <a:spcBef>
                <a:spcPts val="640"/>
              </a:spcBef>
              <a:spcAft>
                <a:spcPct val="0"/>
              </a:spcAft>
              <a:buClr>
                <a:schemeClr val="dk1"/>
              </a:buClr>
              <a:buSzPts val="3200"/>
              <a:buFont typeface="Arial"/>
              <a:buNone/>
              <a:defRPr sz="3200" b="0" i="0" u="none" strike="noStrike" cap="none">
                <a:solidFill>
                  <a:srgbClr val="00335C"/>
                </a:solidFill>
                <a:latin typeface="Open Sans Hebrew" panose="00000500000000000000" pitchFamily="2" charset="-79"/>
                <a:ea typeface="Calibri"/>
                <a:cs typeface="Open Sans Hebrew" panose="00000500000000000000" pitchFamily="2" charset="-79"/>
                <a:sym typeface="Calibri"/>
              </a:defRPr>
            </a:lvl1pPr>
            <a:lvl2pPr marL="457200" marR="0" lvl="1" indent="0" algn="ctr" rtl="1">
              <a:lnSpc>
                <a:spcPct val="100000"/>
              </a:lnSpc>
              <a:spcBef>
                <a:spcPts val="560"/>
              </a:spcBef>
              <a:spcAft>
                <a:spcPct val="0"/>
              </a:spcAft>
              <a:buClr>
                <a:schemeClr val="dk1"/>
              </a:buClr>
              <a:buSzPts val="2800"/>
              <a:buFont typeface="Arial"/>
              <a:buNone/>
              <a:defRPr sz="2800" b="0" i="0" u="none" strike="noStrike" cap="none">
                <a:solidFill>
                  <a:schemeClr val="tx1">
                    <a:tint val="75000"/>
                  </a:schemeClr>
                </a:solidFill>
                <a:latin typeface="Calibri"/>
                <a:ea typeface="Calibri"/>
                <a:cs typeface="Calibri"/>
                <a:sym typeface="Calibri"/>
              </a:defRPr>
            </a:lvl2pPr>
            <a:lvl3pPr marL="914400" marR="0" lvl="2" indent="0" algn="ctr" rtl="1">
              <a:lnSpc>
                <a:spcPct val="100000"/>
              </a:lnSpc>
              <a:spcBef>
                <a:spcPts val="480"/>
              </a:spcBef>
              <a:spcAft>
                <a:spcPct val="0"/>
              </a:spcAft>
              <a:buClr>
                <a:schemeClr val="dk1"/>
              </a:buClr>
              <a:buSzPts val="2400"/>
              <a:buFont typeface="Calibri"/>
              <a:buNone/>
              <a:defRPr sz="2400" b="0" i="0" u="none" strike="noStrike" cap="none">
                <a:solidFill>
                  <a:schemeClr val="tx1">
                    <a:tint val="75000"/>
                  </a:schemeClr>
                </a:solidFill>
                <a:latin typeface="Calibri"/>
                <a:ea typeface="Calibri"/>
                <a:cs typeface="Calibri"/>
                <a:sym typeface="Calibri"/>
              </a:defRPr>
            </a:lvl3pPr>
            <a:lvl4pPr marL="1371600" marR="0" lvl="3" indent="0" algn="ctr" rtl="1">
              <a:lnSpc>
                <a:spcPct val="100000"/>
              </a:lnSpc>
              <a:spcBef>
                <a:spcPts val="400"/>
              </a:spcBef>
              <a:spcAft>
                <a:spcPct val="0"/>
              </a:spcAft>
              <a:buClr>
                <a:schemeClr val="dk1"/>
              </a:buClr>
              <a:buSzPts val="2000"/>
              <a:buFont typeface="Arial"/>
              <a:buNone/>
              <a:defRPr sz="2000" b="0" i="0" u="none" strike="noStrike" cap="none">
                <a:solidFill>
                  <a:schemeClr val="tx1">
                    <a:tint val="75000"/>
                  </a:schemeClr>
                </a:solidFill>
                <a:latin typeface="Calibri"/>
                <a:ea typeface="Calibri"/>
                <a:cs typeface="Calibri"/>
                <a:sym typeface="Calibri"/>
              </a:defRPr>
            </a:lvl4pPr>
            <a:lvl5pPr marL="1828800" marR="0" lvl="4" indent="0" algn="ctr" rtl="1">
              <a:lnSpc>
                <a:spcPct val="100000"/>
              </a:lnSpc>
              <a:spcBef>
                <a:spcPts val="400"/>
              </a:spcBef>
              <a:spcAft>
                <a:spcPct val="0"/>
              </a:spcAft>
              <a:buClr>
                <a:schemeClr val="dk1"/>
              </a:buClr>
              <a:buSzPts val="2000"/>
              <a:buFont typeface="Arial"/>
              <a:buNone/>
              <a:defRPr sz="2000" b="0" i="0" u="none" strike="noStrike" cap="none">
                <a:solidFill>
                  <a:schemeClr val="tx1">
                    <a:tint val="75000"/>
                  </a:schemeClr>
                </a:solidFill>
                <a:latin typeface="Calibri"/>
                <a:ea typeface="Calibri"/>
                <a:cs typeface="Calibri"/>
                <a:sym typeface="Calibri"/>
              </a:defRPr>
            </a:lvl5pPr>
            <a:lvl6pPr marL="2286000" marR="0" lvl="5" indent="0" algn="ctr" rtl="1">
              <a:lnSpc>
                <a:spcPct val="100000"/>
              </a:lnSpc>
              <a:spcBef>
                <a:spcPts val="400"/>
              </a:spcBef>
              <a:spcAft>
                <a:spcPct val="0"/>
              </a:spcAft>
              <a:buClr>
                <a:schemeClr val="dk1"/>
              </a:buClr>
              <a:buSzPts val="2000"/>
              <a:buFont typeface="Arial"/>
              <a:buNone/>
              <a:defRPr sz="2000" b="0" i="0" u="none" strike="noStrike" cap="none">
                <a:solidFill>
                  <a:schemeClr val="tx1">
                    <a:tint val="75000"/>
                  </a:schemeClr>
                </a:solidFill>
                <a:latin typeface="Calibri"/>
                <a:ea typeface="Calibri"/>
                <a:cs typeface="Calibri"/>
                <a:sym typeface="Calibri"/>
              </a:defRPr>
            </a:lvl6pPr>
            <a:lvl7pPr marL="2743200" marR="0" lvl="6" indent="0" algn="ctr" rtl="1">
              <a:lnSpc>
                <a:spcPct val="100000"/>
              </a:lnSpc>
              <a:spcBef>
                <a:spcPts val="400"/>
              </a:spcBef>
              <a:spcAft>
                <a:spcPct val="0"/>
              </a:spcAft>
              <a:buClr>
                <a:schemeClr val="dk1"/>
              </a:buClr>
              <a:buSzPts val="2000"/>
              <a:buFont typeface="Arial"/>
              <a:buNone/>
              <a:defRPr sz="2000" b="0" i="0" u="none" strike="noStrike" cap="none">
                <a:solidFill>
                  <a:schemeClr val="tx1">
                    <a:tint val="75000"/>
                  </a:schemeClr>
                </a:solidFill>
                <a:latin typeface="Calibri"/>
                <a:ea typeface="Calibri"/>
                <a:cs typeface="Calibri"/>
                <a:sym typeface="Calibri"/>
              </a:defRPr>
            </a:lvl7pPr>
            <a:lvl8pPr marL="3200400" marR="0" lvl="7" indent="0" algn="ctr" rtl="1">
              <a:lnSpc>
                <a:spcPct val="100000"/>
              </a:lnSpc>
              <a:spcBef>
                <a:spcPts val="400"/>
              </a:spcBef>
              <a:spcAft>
                <a:spcPct val="0"/>
              </a:spcAft>
              <a:buClr>
                <a:schemeClr val="dk1"/>
              </a:buClr>
              <a:buSzPts val="2000"/>
              <a:buFont typeface="Arial"/>
              <a:buNone/>
              <a:defRPr sz="2000" b="0" i="0" u="none" strike="noStrike" cap="none">
                <a:solidFill>
                  <a:schemeClr val="tx1">
                    <a:tint val="75000"/>
                  </a:schemeClr>
                </a:solidFill>
                <a:latin typeface="Calibri"/>
                <a:ea typeface="Calibri"/>
                <a:cs typeface="Calibri"/>
                <a:sym typeface="Calibri"/>
              </a:defRPr>
            </a:lvl8pPr>
            <a:lvl9pPr marL="3657600" marR="0" lvl="8" indent="0" algn="ctr" rtl="1">
              <a:lnSpc>
                <a:spcPct val="100000"/>
              </a:lnSpc>
              <a:spcBef>
                <a:spcPts val="400"/>
              </a:spcBef>
              <a:spcAft>
                <a:spcPct val="0"/>
              </a:spcAft>
              <a:buClr>
                <a:schemeClr val="dk1"/>
              </a:buClr>
              <a:buSzPts val="2000"/>
              <a:buFont typeface="Arial"/>
              <a:buNone/>
              <a:defRPr sz="2000" b="0" i="0" u="none" strike="noStrike" cap="none">
                <a:solidFill>
                  <a:schemeClr val="tx1">
                    <a:tint val="75000"/>
                  </a:schemeClr>
                </a:solidFill>
                <a:latin typeface="Calibri"/>
                <a:ea typeface="Calibri"/>
                <a:cs typeface="Calibri"/>
                <a:sym typeface="Calibri"/>
              </a:defRPr>
            </a:lvl9pPr>
          </a:lstStyle>
          <a:p>
            <a:pPr marL="0" marR="0" lvl="0" indent="0" algn="ctr" defTabSz="914400" rtl="1" eaLnBrk="1" fontAlgn="auto" latinLnBrk="0" hangingPunct="1">
              <a:lnSpc>
                <a:spcPct val="150000"/>
              </a:lnSpc>
              <a:spcBef>
                <a:spcPts val="640"/>
              </a:spcBef>
              <a:spcAft>
                <a:spcPct val="0"/>
              </a:spcAft>
              <a:buClr>
                <a:prstClr val="black"/>
              </a:buClr>
              <a:buSzPts val="3200"/>
              <a:buFont typeface="Arial"/>
              <a:buNone/>
              <a:tabLst/>
              <a:defRPr/>
            </a:pPr>
            <a:r>
              <a:rPr kumimoji="0" lang="he-IL" sz="2800" b="1" i="0" u="none" strike="noStrike" kern="1200" cap="none" spc="0" normalizeH="0" baseline="0" noProof="0" dirty="0">
                <a:ln>
                  <a:noFill/>
                </a:ln>
                <a:solidFill>
                  <a:srgbClr val="00335C"/>
                </a:solidFill>
                <a:effectLst/>
                <a:uLnTx/>
                <a:uFillTx/>
                <a:latin typeface="Open Sans Hebrew" panose="00000500000000000000" pitchFamily="2" charset="-79"/>
                <a:cs typeface="Calibri"/>
                <a:sym typeface="Calibri"/>
              </a:rPr>
              <a:t>בחירות לרשויות המקומיות תשפ"ד 2023</a:t>
            </a:r>
          </a:p>
          <a:p>
            <a:pPr marL="0" marR="0" lvl="0" indent="0" algn="ctr" defTabSz="914400" rtl="1" eaLnBrk="1" fontAlgn="auto" latinLnBrk="0" hangingPunct="1">
              <a:spcBef>
                <a:spcPts val="640"/>
              </a:spcBef>
              <a:spcAft>
                <a:spcPct val="0"/>
              </a:spcAft>
              <a:buClr>
                <a:prstClr val="black"/>
              </a:buClr>
              <a:buSzPts val="3200"/>
              <a:buFont typeface="Arial"/>
              <a:buNone/>
              <a:tabLst/>
              <a:defRPr/>
            </a:pPr>
            <a:r>
              <a:rPr kumimoji="0" lang="he-IL" sz="3600" b="1" i="0" u="none" strike="noStrike" kern="1200" cap="none" spc="0" normalizeH="0" baseline="0" noProof="0" dirty="0">
                <a:ln>
                  <a:noFill/>
                </a:ln>
                <a:solidFill>
                  <a:srgbClr val="00335C"/>
                </a:solidFill>
                <a:effectLst/>
                <a:uLnTx/>
                <a:uFillTx/>
                <a:latin typeface="Open Sans Hebrew" panose="00000500000000000000" pitchFamily="2" charset="-79"/>
                <a:cs typeface="Calibri"/>
                <a:sym typeface="Calibri"/>
              </a:rPr>
              <a:t>הדרכה להגשת רשימות מועמדים למועצה והצעות מועמד לראש הרשות</a:t>
            </a:r>
            <a:br>
              <a:rPr kumimoji="0" lang="en-US" sz="3600" b="1" i="0" u="none" strike="noStrike" kern="1200" cap="none" spc="0" normalizeH="0" baseline="0" noProof="0" dirty="0">
                <a:ln>
                  <a:noFill/>
                </a:ln>
                <a:solidFill>
                  <a:srgbClr val="00335C"/>
                </a:solidFill>
                <a:effectLst/>
                <a:uLnTx/>
                <a:uFillTx/>
                <a:latin typeface="Open Sans Hebrew" panose="00000500000000000000" pitchFamily="2" charset="-79"/>
                <a:cs typeface="Calibri"/>
                <a:sym typeface="Calibri"/>
              </a:rPr>
            </a:br>
            <a:endParaRPr kumimoji="0" lang="he-IL" sz="3600" b="1" i="0" u="none" strike="noStrike" kern="1200" cap="none" spc="0" normalizeH="0" baseline="0" noProof="0" dirty="0">
              <a:ln>
                <a:noFill/>
              </a:ln>
              <a:solidFill>
                <a:srgbClr val="00335C"/>
              </a:solidFill>
              <a:effectLst/>
              <a:uLnTx/>
              <a:uFillTx/>
              <a:latin typeface="Open Sans Hebrew" panose="00000500000000000000" pitchFamily="2" charset="-79"/>
              <a:cs typeface="Calibri"/>
              <a:sym typeface="Calibri"/>
            </a:endParaRPr>
          </a:p>
          <a:p>
            <a:pPr marL="0" marR="0" lvl="0" indent="0" algn="ctr" defTabSz="914400" rtl="1" eaLnBrk="1" fontAlgn="auto" latinLnBrk="0" hangingPunct="1">
              <a:spcBef>
                <a:spcPts val="640"/>
              </a:spcBef>
              <a:spcAft>
                <a:spcPct val="0"/>
              </a:spcAft>
              <a:buClr>
                <a:prstClr val="black"/>
              </a:buClr>
              <a:buSzPts val="3200"/>
              <a:buFont typeface="Arial"/>
              <a:buNone/>
              <a:tabLst/>
              <a:defRPr/>
            </a:pPr>
            <a:r>
              <a:rPr kumimoji="0" lang="he-IL" sz="3600" b="1" i="0" u="none" strike="noStrike" kern="1200" cap="none" spc="0" normalizeH="0" baseline="0" noProof="0" dirty="0">
                <a:ln>
                  <a:noFill/>
                </a:ln>
                <a:solidFill>
                  <a:srgbClr val="385D8A"/>
                </a:solidFill>
                <a:effectLst/>
                <a:uLnTx/>
                <a:uFillTx/>
                <a:latin typeface="Open Sans Hebrew" panose="00000500000000000000" pitchFamily="2" charset="-79"/>
                <a:cs typeface="Calibri"/>
                <a:sym typeface="Calibri"/>
              </a:rPr>
              <a:t>עיריות ומועצות מקומיות</a:t>
            </a:r>
          </a:p>
        </p:txBody>
      </p:sp>
      <p:cxnSp>
        <p:nvCxnSpPr>
          <p:cNvPr id="17" name="מחבר ישר 4"/>
          <p:cNvCxnSpPr/>
          <p:nvPr/>
        </p:nvCxnSpPr>
        <p:spPr>
          <a:xfrm>
            <a:off x="2123728" y="3015849"/>
            <a:ext cx="4896544" cy="0"/>
          </a:xfrm>
          <a:prstGeom prst="line">
            <a:avLst/>
          </a:prstGeom>
          <a:ln w="38100">
            <a:solidFill>
              <a:srgbClr val="F2B845"/>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247774161"/>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7BFC772-690A-428A-A838-187CDF7AF84C}"/>
              </a:ext>
            </a:extLst>
          </p:cNvPr>
          <p:cNvSpPr>
            <a:spLocks noGrp="1"/>
          </p:cNvSpPr>
          <p:nvPr>
            <p:ph type="sldNum" sz="quarter" idx="4294967295"/>
          </p:nvPr>
        </p:nvSpPr>
        <p:spPr>
          <a:xfrm>
            <a:off x="8604448" y="6309320"/>
            <a:ext cx="477416" cy="288032"/>
          </a:xfrm>
        </p:spPr>
        <p:txBody>
          <a:bodyPr/>
          <a:lstStyle/>
          <a:p>
            <a:fld id="{A14318B7-7A23-46B4-B76B-10B16BA86880}" type="slidenum">
              <a:rPr lang="he-IL" smtClean="0"/>
              <a:t>10</a:t>
            </a:fld>
            <a:endParaRPr lang="he-IL"/>
          </a:p>
        </p:txBody>
      </p:sp>
      <p:sp>
        <p:nvSpPr>
          <p:cNvPr id="4" name="Title 3">
            <a:extLst>
              <a:ext uri="{FF2B5EF4-FFF2-40B4-BE49-F238E27FC236}">
                <a16:creationId xmlns:a16="http://schemas.microsoft.com/office/drawing/2014/main" id="{CE7789C5-BC00-47EC-93B8-AE9282E7ADF7}"/>
              </a:ext>
            </a:extLst>
          </p:cNvPr>
          <p:cNvSpPr>
            <a:spLocks noGrp="1"/>
          </p:cNvSpPr>
          <p:nvPr>
            <p:ph type="title"/>
          </p:nvPr>
        </p:nvSpPr>
        <p:spPr/>
        <p:txBody>
          <a:bodyPr/>
          <a:lstStyle/>
          <a:p>
            <a:r>
              <a:rPr lang="he-IL" dirty="0"/>
              <a:t>בדיקת חוברות המועמדות</a:t>
            </a:r>
          </a:p>
        </p:txBody>
      </p:sp>
      <p:sp>
        <p:nvSpPr>
          <p:cNvPr id="5" name="Content Placeholder 4">
            <a:extLst>
              <a:ext uri="{FF2B5EF4-FFF2-40B4-BE49-F238E27FC236}">
                <a16:creationId xmlns:a16="http://schemas.microsoft.com/office/drawing/2014/main" id="{4B2DAAB9-2C92-42EB-95BB-3F52D147D546}"/>
              </a:ext>
            </a:extLst>
          </p:cNvPr>
          <p:cNvSpPr>
            <a:spLocks noGrp="1"/>
          </p:cNvSpPr>
          <p:nvPr>
            <p:ph sz="quarter" idx="10"/>
          </p:nvPr>
        </p:nvSpPr>
        <p:spPr>
          <a:xfrm>
            <a:off x="323850" y="1557338"/>
            <a:ext cx="8208963" cy="5040312"/>
          </a:xfrm>
        </p:spPr>
        <p:txBody>
          <a:bodyPr/>
          <a:lstStyle/>
          <a:p>
            <a:endParaRPr lang="he-IL" dirty="0"/>
          </a:p>
        </p:txBody>
      </p:sp>
      <p:sp>
        <p:nvSpPr>
          <p:cNvPr id="6" name="Rectangle 5">
            <a:extLst>
              <a:ext uri="{FF2B5EF4-FFF2-40B4-BE49-F238E27FC236}">
                <a16:creationId xmlns:a16="http://schemas.microsoft.com/office/drawing/2014/main" id="{81E32BB1-27C0-402A-851F-25B64A860F7F}"/>
              </a:ext>
            </a:extLst>
          </p:cNvPr>
          <p:cNvSpPr/>
          <p:nvPr/>
        </p:nvSpPr>
        <p:spPr>
          <a:xfrm>
            <a:off x="6578178" y="1557338"/>
            <a:ext cx="1954635" cy="774801"/>
          </a:xfrm>
          <a:prstGeom prst="rect">
            <a:avLst/>
          </a:prstGeom>
          <a:solidFill>
            <a:srgbClr val="00335B"/>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he-IL" sz="2400" b="1" dirty="0"/>
              <a:t>בדיקה ראשונית</a:t>
            </a:r>
          </a:p>
        </p:txBody>
      </p:sp>
      <p:sp>
        <p:nvSpPr>
          <p:cNvPr id="8" name="TextBox 7">
            <a:extLst>
              <a:ext uri="{FF2B5EF4-FFF2-40B4-BE49-F238E27FC236}">
                <a16:creationId xmlns:a16="http://schemas.microsoft.com/office/drawing/2014/main" id="{DA2DA66A-4B93-4C30-9D3F-357190A4DD5F}"/>
              </a:ext>
            </a:extLst>
          </p:cNvPr>
          <p:cNvSpPr txBox="1"/>
          <p:nvPr/>
        </p:nvSpPr>
        <p:spPr>
          <a:xfrm>
            <a:off x="394282" y="1520467"/>
            <a:ext cx="6119879" cy="3194721"/>
          </a:xfrm>
          <a:prstGeom prst="rect">
            <a:avLst/>
          </a:prstGeom>
        </p:spPr>
        <p:txBody>
          <a:bodyPr vert="horz" lIns="91440" tIns="45720" rIns="91440" bIns="45720" rtlCol="1">
            <a:normAutofit/>
          </a:bodyPr>
          <a:lstStyle>
            <a:lvl1pPr marL="342900" indent="-342900" algn="r" defTabSz="914400" rtl="1">
              <a:spcBef>
                <a:spcPct val="20000"/>
              </a:spcBef>
              <a:buClr>
                <a:srgbClr val="18918C"/>
              </a:buClr>
              <a:buFont typeface="Wingdings" panose="05000000000000000000" pitchFamily="2" charset="2"/>
              <a:buChar char="§"/>
              <a:defRPr sz="2400"/>
            </a:lvl1pPr>
            <a:lvl2pPr marL="742950" indent="-285750" algn="r" defTabSz="914400" rtl="1">
              <a:spcBef>
                <a:spcPct val="20000"/>
              </a:spcBef>
              <a:buClr>
                <a:srgbClr val="002060"/>
              </a:buClr>
              <a:buFont typeface="Wingdings" panose="05000000000000000000" pitchFamily="2" charset="2"/>
              <a:buChar char="§"/>
              <a:defRPr sz="2400"/>
            </a:lvl2pPr>
            <a:lvl3pPr marL="1143000" indent="-228600" algn="r" defTabSz="914400" rtl="1">
              <a:spcBef>
                <a:spcPct val="20000"/>
              </a:spcBef>
              <a:buClr>
                <a:srgbClr val="002060"/>
              </a:buClr>
              <a:buFont typeface="Wingdings" panose="05000000000000000000" pitchFamily="2" charset="2"/>
              <a:buChar char="§"/>
              <a:defRPr sz="2400"/>
            </a:lvl3pPr>
            <a:lvl4pPr marL="1600200" indent="-228600" algn="r" defTabSz="914400" rtl="1">
              <a:spcBef>
                <a:spcPct val="20000"/>
              </a:spcBef>
              <a:buClr>
                <a:srgbClr val="002060"/>
              </a:buClr>
              <a:buFont typeface="Wingdings" panose="05000000000000000000" pitchFamily="2" charset="2"/>
              <a:buChar char="§"/>
              <a:defRPr sz="2400"/>
            </a:lvl4pPr>
            <a:lvl5pPr marL="2057400" indent="-228600" algn="r" defTabSz="914400" rtl="1">
              <a:spcBef>
                <a:spcPct val="20000"/>
              </a:spcBef>
              <a:buClr>
                <a:srgbClr val="002060"/>
              </a:buClr>
              <a:buFont typeface="Wingdings" panose="05000000000000000000" pitchFamily="2" charset="2"/>
              <a:buChar char="§"/>
              <a:defRPr sz="2400"/>
            </a:lvl5pPr>
            <a:lvl6pPr marL="2514600" indent="-228600" algn="r" defTabSz="914400" rtl="1">
              <a:spcBef>
                <a:spcPct val="20000"/>
              </a:spcBef>
              <a:buFont typeface="Arial" pitchFamily="34" charset="0"/>
              <a:buChar char="•"/>
              <a:defRPr sz="2000"/>
            </a:lvl6pPr>
            <a:lvl7pPr marL="2971800" indent="-228600" algn="r" defTabSz="914400" rtl="1">
              <a:spcBef>
                <a:spcPct val="20000"/>
              </a:spcBef>
              <a:buFont typeface="Arial" pitchFamily="34" charset="0"/>
              <a:buChar char="•"/>
              <a:defRPr sz="2000"/>
            </a:lvl7pPr>
            <a:lvl8pPr marL="3429000" indent="-228600" algn="r" defTabSz="914400" rtl="1">
              <a:spcBef>
                <a:spcPct val="20000"/>
              </a:spcBef>
              <a:buFont typeface="Arial" pitchFamily="34" charset="0"/>
              <a:buChar char="•"/>
              <a:defRPr sz="2000"/>
            </a:lvl8pPr>
            <a:lvl9pPr marL="3886200" indent="-228600" algn="r" defTabSz="914400" rtl="1">
              <a:spcBef>
                <a:spcPct val="20000"/>
              </a:spcBef>
              <a:buFont typeface="Arial" pitchFamily="34" charset="0"/>
              <a:buChar char="•"/>
              <a:defRPr sz="2000"/>
            </a:lvl9pPr>
          </a:lstStyle>
          <a:p>
            <a:r>
              <a:rPr lang="he-IL" sz="2000" dirty="0"/>
              <a:t>במעמד הגשת החוברות ובנוכחות המגיש, לאיתור ראשוני של ליקויים הניתנים לתיקון;</a:t>
            </a:r>
          </a:p>
          <a:p>
            <a:r>
              <a:rPr lang="he-IL" sz="2000" dirty="0"/>
              <a:t>במקרים מסויימים (יפורט בהמשך) לא תתקבל החוברת בשל ליקוי </a:t>
            </a:r>
            <a:r>
              <a:rPr lang="he-IL" sz="2000" b="1" dirty="0">
                <a:solidFill>
                  <a:srgbClr val="18918C"/>
                </a:solidFill>
              </a:rPr>
              <a:t>שאינו ניתן לתיקון</a:t>
            </a:r>
            <a:r>
              <a:rPr lang="he-IL" sz="2000" dirty="0"/>
              <a:t>;</a:t>
            </a:r>
          </a:p>
          <a:p>
            <a:r>
              <a:rPr lang="he-IL" sz="2000" dirty="0"/>
              <a:t>אם מתגלה בעת ההגשה ליקוי שאינו ניתן לתיקון, האפשרות היחידה לתקן אותו היא להגיש חוברת מתוקנת (לרבות החתמת תומכים אם נדרש) עד המועד האחרון להגשה: 21.9.23 בשעה 21:00.</a:t>
            </a:r>
            <a:br>
              <a:rPr lang="en-US" sz="2000" dirty="0"/>
            </a:br>
            <a:endParaRPr lang="he-IL" sz="2000" dirty="0"/>
          </a:p>
          <a:p>
            <a:endParaRPr lang="he-IL" sz="2000" dirty="0"/>
          </a:p>
        </p:txBody>
      </p:sp>
      <p:sp>
        <p:nvSpPr>
          <p:cNvPr id="9" name="Rectangle 8">
            <a:extLst>
              <a:ext uri="{FF2B5EF4-FFF2-40B4-BE49-F238E27FC236}">
                <a16:creationId xmlns:a16="http://schemas.microsoft.com/office/drawing/2014/main" id="{44E04911-B7CA-4D15-BB24-084BE804EBC6}"/>
              </a:ext>
            </a:extLst>
          </p:cNvPr>
          <p:cNvSpPr/>
          <p:nvPr/>
        </p:nvSpPr>
        <p:spPr>
          <a:xfrm>
            <a:off x="6578178" y="4511295"/>
            <a:ext cx="1954635" cy="774801"/>
          </a:xfrm>
          <a:prstGeom prst="rect">
            <a:avLst/>
          </a:prstGeom>
          <a:solidFill>
            <a:srgbClr val="00335B"/>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he-IL" sz="2400" b="1" dirty="0"/>
              <a:t>בדיקה מעמיקה</a:t>
            </a:r>
          </a:p>
        </p:txBody>
      </p:sp>
      <p:sp>
        <p:nvSpPr>
          <p:cNvPr id="11" name="TextBox 10">
            <a:extLst>
              <a:ext uri="{FF2B5EF4-FFF2-40B4-BE49-F238E27FC236}">
                <a16:creationId xmlns:a16="http://schemas.microsoft.com/office/drawing/2014/main" id="{06B09862-64F8-4D87-BFA6-681A21613575}"/>
              </a:ext>
            </a:extLst>
          </p:cNvPr>
          <p:cNvSpPr txBox="1"/>
          <p:nvPr/>
        </p:nvSpPr>
        <p:spPr>
          <a:xfrm>
            <a:off x="323850" y="4476945"/>
            <a:ext cx="6193064" cy="3564053"/>
          </a:xfrm>
          <a:prstGeom prst="rect">
            <a:avLst/>
          </a:prstGeom>
        </p:spPr>
        <p:txBody>
          <a:bodyPr vert="horz" lIns="91440" tIns="45720" rIns="91440" bIns="45720" rtlCol="1">
            <a:normAutofit/>
          </a:bodyPr>
          <a:lstStyle>
            <a:defPPr>
              <a:defRPr lang="en-US"/>
            </a:defPPr>
            <a:lvl1pPr marL="342900" indent="-342900" algn="r" defTabSz="914400" rtl="1">
              <a:spcBef>
                <a:spcPct val="20000"/>
              </a:spcBef>
              <a:buClr>
                <a:srgbClr val="18918C"/>
              </a:buClr>
              <a:buFont typeface="Wingdings" panose="05000000000000000000" pitchFamily="2" charset="2"/>
              <a:buChar char="§"/>
              <a:defRPr sz="2400"/>
            </a:lvl1pPr>
            <a:lvl2pPr marL="742950" indent="-285750" algn="r" defTabSz="914400" rtl="1">
              <a:spcBef>
                <a:spcPct val="20000"/>
              </a:spcBef>
              <a:buClr>
                <a:srgbClr val="002060"/>
              </a:buClr>
              <a:buFont typeface="Wingdings" panose="05000000000000000000" pitchFamily="2" charset="2"/>
              <a:buChar char="§"/>
              <a:defRPr sz="2400"/>
            </a:lvl2pPr>
            <a:lvl3pPr marL="1143000" indent="-228600" algn="r" defTabSz="914400" rtl="1">
              <a:spcBef>
                <a:spcPct val="20000"/>
              </a:spcBef>
              <a:buClr>
                <a:srgbClr val="002060"/>
              </a:buClr>
              <a:buFont typeface="Wingdings" panose="05000000000000000000" pitchFamily="2" charset="2"/>
              <a:buChar char="§"/>
              <a:defRPr sz="2400"/>
            </a:lvl3pPr>
            <a:lvl4pPr marL="1600200" indent="-228600" algn="r" defTabSz="914400" rtl="1">
              <a:spcBef>
                <a:spcPct val="20000"/>
              </a:spcBef>
              <a:buClr>
                <a:srgbClr val="002060"/>
              </a:buClr>
              <a:buFont typeface="Wingdings" panose="05000000000000000000" pitchFamily="2" charset="2"/>
              <a:buChar char="§"/>
              <a:defRPr sz="2400"/>
            </a:lvl4pPr>
            <a:lvl5pPr marL="2057400" indent="-228600" algn="r" defTabSz="914400" rtl="1">
              <a:spcBef>
                <a:spcPct val="20000"/>
              </a:spcBef>
              <a:buClr>
                <a:srgbClr val="002060"/>
              </a:buClr>
              <a:buFont typeface="Wingdings" panose="05000000000000000000" pitchFamily="2" charset="2"/>
              <a:buChar char="§"/>
              <a:defRPr sz="2400"/>
            </a:lvl5pPr>
            <a:lvl6pPr marL="2514600" indent="-228600" algn="r" defTabSz="914400" rtl="1">
              <a:spcBef>
                <a:spcPct val="20000"/>
              </a:spcBef>
              <a:buFont typeface="Arial" pitchFamily="34" charset="0"/>
              <a:buChar char="•"/>
              <a:defRPr sz="2000"/>
            </a:lvl6pPr>
            <a:lvl7pPr marL="2971800" indent="-228600" algn="r" defTabSz="914400" rtl="1">
              <a:spcBef>
                <a:spcPct val="20000"/>
              </a:spcBef>
              <a:buFont typeface="Arial" pitchFamily="34" charset="0"/>
              <a:buChar char="•"/>
              <a:defRPr sz="2000"/>
            </a:lvl7pPr>
            <a:lvl8pPr marL="3429000" indent="-228600" algn="r" defTabSz="914400" rtl="1">
              <a:spcBef>
                <a:spcPct val="20000"/>
              </a:spcBef>
              <a:buFont typeface="Arial" pitchFamily="34" charset="0"/>
              <a:buChar char="•"/>
              <a:defRPr sz="2000"/>
            </a:lvl8pPr>
            <a:lvl9pPr marL="3886200" indent="-228600" algn="r" defTabSz="914400" rtl="1">
              <a:spcBef>
                <a:spcPct val="20000"/>
              </a:spcBef>
              <a:buFont typeface="Arial" pitchFamily="34" charset="0"/>
              <a:buChar char="•"/>
              <a:defRPr sz="2000"/>
            </a:lvl9pPr>
          </a:lstStyle>
          <a:p>
            <a:r>
              <a:rPr lang="he-IL" sz="2000" dirty="0"/>
              <a:t>בימים שלאחר הגשת החוברות יבצע מנהל הבחירות בדיקה מעמיקה לגביהן, בסיוע גורמי משרד הפנים.</a:t>
            </a:r>
          </a:p>
          <a:p>
            <a:r>
              <a:rPr lang="he-IL" sz="2000" dirty="0"/>
              <a:t>בשלב זה עשויים להתגלות ליקויים ברי תיקון ושאינם ברי תיקון, כולל כאלו שלא אותרו בבדיקה הראשונית, או שניתנים לאיתור רק במסגרת הבדיקה המעמיקה (כולל הצלבה עם מערכות מידע).</a:t>
            </a:r>
          </a:p>
        </p:txBody>
      </p:sp>
      <p:sp>
        <p:nvSpPr>
          <p:cNvPr id="3" name="משולש שווה-שוקיים 2">
            <a:extLst>
              <a:ext uri="{FF2B5EF4-FFF2-40B4-BE49-F238E27FC236}">
                <a16:creationId xmlns:a16="http://schemas.microsoft.com/office/drawing/2014/main" id="{360A6DEB-332A-15FD-A382-27DA9D8358C8}"/>
              </a:ext>
            </a:extLst>
          </p:cNvPr>
          <p:cNvSpPr/>
          <p:nvPr/>
        </p:nvSpPr>
        <p:spPr>
          <a:xfrm rot="10800000">
            <a:off x="7170058" y="2481942"/>
            <a:ext cx="667657" cy="246743"/>
          </a:xfrm>
          <a:prstGeom prst="triangle">
            <a:avLst/>
          </a:prstGeom>
          <a:solidFill>
            <a:srgbClr val="18918C"/>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 name="משולש שווה-שוקיים 6">
            <a:extLst>
              <a:ext uri="{FF2B5EF4-FFF2-40B4-BE49-F238E27FC236}">
                <a16:creationId xmlns:a16="http://schemas.microsoft.com/office/drawing/2014/main" id="{6523E914-E556-4836-AB6F-0DF70D687D55}"/>
              </a:ext>
            </a:extLst>
          </p:cNvPr>
          <p:cNvSpPr/>
          <p:nvPr/>
        </p:nvSpPr>
        <p:spPr>
          <a:xfrm rot="10800000">
            <a:off x="7213601" y="5462554"/>
            <a:ext cx="667657" cy="246743"/>
          </a:xfrm>
          <a:prstGeom prst="triangle">
            <a:avLst/>
          </a:prstGeom>
          <a:solidFill>
            <a:srgbClr val="18918C"/>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337350391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26A9D94-D8F5-48CF-8523-0E538A797814}"/>
              </a:ext>
            </a:extLst>
          </p:cNvPr>
          <p:cNvSpPr>
            <a:spLocks noGrp="1"/>
          </p:cNvSpPr>
          <p:nvPr>
            <p:ph type="sldNum" sz="quarter" idx="4294967295"/>
          </p:nvPr>
        </p:nvSpPr>
        <p:spPr>
          <a:xfrm>
            <a:off x="8604448" y="6309320"/>
            <a:ext cx="477416" cy="288032"/>
          </a:xfrm>
        </p:spPr>
        <p:txBody>
          <a:bodyPr/>
          <a:lstStyle/>
          <a:p>
            <a:fld id="{A14318B7-7A23-46B4-B76B-10B16BA86880}" type="slidenum">
              <a:rPr lang="he-IL" smtClean="0"/>
              <a:t>11</a:t>
            </a:fld>
            <a:endParaRPr lang="he-IL"/>
          </a:p>
        </p:txBody>
      </p:sp>
      <p:sp>
        <p:nvSpPr>
          <p:cNvPr id="4" name="Title 3">
            <a:extLst>
              <a:ext uri="{FF2B5EF4-FFF2-40B4-BE49-F238E27FC236}">
                <a16:creationId xmlns:a16="http://schemas.microsoft.com/office/drawing/2014/main" id="{554C9545-3AE1-4C04-BF11-C6E9F9EFBA2B}"/>
              </a:ext>
            </a:extLst>
          </p:cNvPr>
          <p:cNvSpPr>
            <a:spLocks noGrp="1"/>
          </p:cNvSpPr>
          <p:nvPr>
            <p:ph type="title"/>
          </p:nvPr>
        </p:nvSpPr>
        <p:spPr/>
        <p:txBody>
          <a:bodyPr/>
          <a:lstStyle/>
          <a:p>
            <a:r>
              <a:rPr lang="he-IL" dirty="0"/>
              <a:t>בדיקת חוברות המועמדות</a:t>
            </a:r>
          </a:p>
        </p:txBody>
      </p:sp>
      <p:sp>
        <p:nvSpPr>
          <p:cNvPr id="5" name="Content Placeholder 4">
            <a:extLst>
              <a:ext uri="{FF2B5EF4-FFF2-40B4-BE49-F238E27FC236}">
                <a16:creationId xmlns:a16="http://schemas.microsoft.com/office/drawing/2014/main" id="{84F6AC1F-44E2-4579-8769-0933CF0D8A8B}"/>
              </a:ext>
            </a:extLst>
          </p:cNvPr>
          <p:cNvSpPr>
            <a:spLocks noGrp="1"/>
          </p:cNvSpPr>
          <p:nvPr>
            <p:ph sz="quarter" idx="10"/>
          </p:nvPr>
        </p:nvSpPr>
        <p:spPr>
          <a:xfrm>
            <a:off x="323851" y="1557338"/>
            <a:ext cx="6222092" cy="3108543"/>
          </a:xfrm>
        </p:spPr>
        <p:txBody>
          <a:bodyPr vert="horz" lIns="91440" tIns="45720" rIns="91440" bIns="45720" rtlCol="1">
            <a:normAutofit lnSpcReduction="10000"/>
          </a:bodyPr>
          <a:lstStyle/>
          <a:p>
            <a:endParaRPr lang="he-IL" sz="2000" dirty="0"/>
          </a:p>
          <a:p>
            <a:r>
              <a:rPr lang="he-IL" sz="2000" dirty="0"/>
              <a:t>תינתן אפשרות לתקן ליקויים ברי תיקון בלבד.</a:t>
            </a:r>
          </a:p>
          <a:p>
            <a:r>
              <a:rPr lang="he-IL" sz="2000" dirty="0"/>
              <a:t>מנהל הבחירות יודיע בכתב לבא </a:t>
            </a:r>
            <a:r>
              <a:rPr lang="he-IL" sz="2000" dirty="0" err="1"/>
              <a:t>כח</a:t>
            </a:r>
            <a:r>
              <a:rPr lang="he-IL" sz="2000" dirty="0"/>
              <a:t> הרשימה (וגם למועמד אם הליקוי נוגע אליו) על הליקויים, בצירוף טופס ייעודי לתיקון הליקויים.</a:t>
            </a:r>
            <a:endParaRPr lang="en-US" sz="2000" dirty="0"/>
          </a:p>
          <a:p>
            <a:r>
              <a:rPr lang="he-IL" sz="2000" dirty="0"/>
              <a:t>בא </a:t>
            </a:r>
            <a:r>
              <a:rPr lang="he-IL" sz="2000" dirty="0" err="1"/>
              <a:t>כח</a:t>
            </a:r>
            <a:r>
              <a:rPr lang="he-IL" sz="2000" dirty="0"/>
              <a:t> הרשימה יחזיר בכתב את תיקון הליקויים למנהל הבחירות על גבי הטופס הייעודי. לדוגמה: טופס להשלמת חתימות תומכים.</a:t>
            </a:r>
          </a:p>
          <a:p>
            <a:r>
              <a:rPr lang="he-IL" sz="2000" dirty="0"/>
              <a:t>מנהל הבחירות בודק האם הליקויים אכן תוקנו, לפני החלטה סופית לאישור או פסילה של רשימה או מועמדים.</a:t>
            </a:r>
            <a:endParaRPr lang="en-US" sz="2000" dirty="0"/>
          </a:p>
          <a:p>
            <a:endParaRPr lang="en-US" sz="2000" dirty="0"/>
          </a:p>
          <a:p>
            <a:endParaRPr lang="he-IL" sz="2000" dirty="0"/>
          </a:p>
        </p:txBody>
      </p:sp>
      <p:sp>
        <p:nvSpPr>
          <p:cNvPr id="3" name="Rectangle 5">
            <a:extLst>
              <a:ext uri="{FF2B5EF4-FFF2-40B4-BE49-F238E27FC236}">
                <a16:creationId xmlns:a16="http://schemas.microsoft.com/office/drawing/2014/main" id="{22D2BAE3-E81D-0B79-FF24-AB1F46F684CB}"/>
              </a:ext>
            </a:extLst>
          </p:cNvPr>
          <p:cNvSpPr/>
          <p:nvPr/>
        </p:nvSpPr>
        <p:spPr>
          <a:xfrm>
            <a:off x="6578178" y="1930561"/>
            <a:ext cx="1954635" cy="774801"/>
          </a:xfrm>
          <a:prstGeom prst="rect">
            <a:avLst/>
          </a:prstGeom>
          <a:solidFill>
            <a:srgbClr val="00335B"/>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he-IL" sz="2400" b="1" dirty="0"/>
              <a:t>תיקון ליקויים</a:t>
            </a:r>
          </a:p>
        </p:txBody>
      </p:sp>
      <p:sp>
        <p:nvSpPr>
          <p:cNvPr id="6" name="משולש שווה-שוקיים 5">
            <a:extLst>
              <a:ext uri="{FF2B5EF4-FFF2-40B4-BE49-F238E27FC236}">
                <a16:creationId xmlns:a16="http://schemas.microsoft.com/office/drawing/2014/main" id="{BC052F54-3A7F-BE2F-1968-020F98CBA83D}"/>
              </a:ext>
            </a:extLst>
          </p:cNvPr>
          <p:cNvSpPr/>
          <p:nvPr/>
        </p:nvSpPr>
        <p:spPr>
          <a:xfrm rot="10800000">
            <a:off x="7213601" y="1571686"/>
            <a:ext cx="667657" cy="246743"/>
          </a:xfrm>
          <a:prstGeom prst="triangle">
            <a:avLst/>
          </a:prstGeom>
          <a:solidFill>
            <a:srgbClr val="18918C"/>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316933095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3025DD7-8E29-40E0-880F-A29521C5DAA4}"/>
              </a:ext>
            </a:extLst>
          </p:cNvPr>
          <p:cNvSpPr>
            <a:spLocks noGrp="1"/>
          </p:cNvSpPr>
          <p:nvPr>
            <p:ph type="sldNum" sz="quarter" idx="4294967295"/>
          </p:nvPr>
        </p:nvSpPr>
        <p:spPr>
          <a:xfrm>
            <a:off x="8604448" y="6309320"/>
            <a:ext cx="477416" cy="288032"/>
          </a:xfrm>
        </p:spPr>
        <p:txBody>
          <a:bodyPr/>
          <a:lstStyle/>
          <a:p>
            <a:fld id="{A14318B7-7A23-46B4-B76B-10B16BA86880}" type="slidenum">
              <a:rPr lang="he-IL" smtClean="0"/>
              <a:t>12</a:t>
            </a:fld>
            <a:endParaRPr lang="he-IL"/>
          </a:p>
        </p:txBody>
      </p:sp>
      <p:sp>
        <p:nvSpPr>
          <p:cNvPr id="4" name="Title 3">
            <a:extLst>
              <a:ext uri="{FF2B5EF4-FFF2-40B4-BE49-F238E27FC236}">
                <a16:creationId xmlns:a16="http://schemas.microsoft.com/office/drawing/2014/main" id="{E228DC88-EA32-423F-8ADA-55CBDC180F1C}"/>
              </a:ext>
            </a:extLst>
          </p:cNvPr>
          <p:cNvSpPr>
            <a:spLocks noGrp="1"/>
          </p:cNvSpPr>
          <p:nvPr>
            <p:ph type="title"/>
          </p:nvPr>
        </p:nvSpPr>
        <p:spPr/>
        <p:txBody>
          <a:bodyPr/>
          <a:lstStyle/>
          <a:p>
            <a:r>
              <a:rPr lang="he-IL" dirty="0"/>
              <a:t>שמירה על שלמות החוברות</a:t>
            </a:r>
          </a:p>
        </p:txBody>
      </p:sp>
      <p:sp>
        <p:nvSpPr>
          <p:cNvPr id="5" name="Content Placeholder 4">
            <a:extLst>
              <a:ext uri="{FF2B5EF4-FFF2-40B4-BE49-F238E27FC236}">
                <a16:creationId xmlns:a16="http://schemas.microsoft.com/office/drawing/2014/main" id="{3EE4C58C-D4C2-4FB8-A502-D23746287594}"/>
              </a:ext>
            </a:extLst>
          </p:cNvPr>
          <p:cNvSpPr>
            <a:spLocks noGrp="1"/>
          </p:cNvSpPr>
          <p:nvPr>
            <p:ph sz="quarter" idx="10"/>
          </p:nvPr>
        </p:nvSpPr>
        <p:spPr/>
        <p:txBody>
          <a:bodyPr/>
          <a:lstStyle/>
          <a:p>
            <a:r>
              <a:rPr lang="he-IL" dirty="0"/>
              <a:t>אסור לפרק את החוברות, להפריד דפים וכו' (גם לא לפרק ולחבר מחדש)</a:t>
            </a:r>
          </a:p>
          <a:p>
            <a:r>
              <a:rPr lang="he-IL" dirty="0"/>
              <a:t>אין לבצע בחוברת כל מחיקה או שינוי כמפורט להלן:</a:t>
            </a:r>
          </a:p>
          <a:p>
            <a:pPr lvl="1"/>
            <a:r>
              <a:rPr lang="he-IL" b="1" dirty="0">
                <a:solidFill>
                  <a:srgbClr val="18918C"/>
                </a:solidFill>
              </a:rPr>
              <a:t>החלפת מועמד </a:t>
            </a:r>
            <a:r>
              <a:rPr lang="he-IL" dirty="0"/>
              <a:t>פלוני במועמד אחר</a:t>
            </a:r>
          </a:p>
          <a:p>
            <a:pPr lvl="1"/>
            <a:r>
              <a:rPr lang="he-IL" b="1" dirty="0">
                <a:solidFill>
                  <a:srgbClr val="18918C"/>
                </a:solidFill>
              </a:rPr>
              <a:t>מחיקה או הוספה </a:t>
            </a:r>
            <a:r>
              <a:rPr lang="he-IL" dirty="0"/>
              <a:t>של שם מועמד</a:t>
            </a:r>
          </a:p>
          <a:p>
            <a:pPr lvl="1"/>
            <a:r>
              <a:rPr lang="he-IL" b="1" dirty="0">
                <a:solidFill>
                  <a:srgbClr val="18918C"/>
                </a:solidFill>
              </a:rPr>
              <a:t>שינוי סדר </a:t>
            </a:r>
            <a:r>
              <a:rPr lang="he-IL" dirty="0"/>
              <a:t>רישומי של מועמד ברשימה</a:t>
            </a:r>
          </a:p>
          <a:p>
            <a:pPr lvl="1"/>
            <a:r>
              <a:rPr lang="he-IL" b="1" dirty="0">
                <a:solidFill>
                  <a:srgbClr val="18918C"/>
                </a:solidFill>
              </a:rPr>
              <a:t>שינוי המספר הסידורי </a:t>
            </a:r>
            <a:r>
              <a:rPr lang="he-IL" dirty="0"/>
              <a:t>שליד שם מועמד</a:t>
            </a:r>
          </a:p>
          <a:p>
            <a:r>
              <a:rPr lang="he-IL" dirty="0"/>
              <a:t>אם מוגשות מספר חוברות מטעם רשימה, פרטי המועמדים וסדרם יהיה זהה בכל החוברות. </a:t>
            </a:r>
          </a:p>
          <a:p>
            <a:r>
              <a:rPr lang="he-IL" dirty="0"/>
              <a:t>כל ליקוי כמפורט יגרום לסירוב לקבלת הרשימה.</a:t>
            </a:r>
          </a:p>
          <a:p>
            <a:r>
              <a:rPr lang="he-IL" dirty="0"/>
              <a:t>יש למלא את החוברות בעברית, ניתן להוסיף נוסח בערבית.</a:t>
            </a:r>
          </a:p>
          <a:p>
            <a:endParaRPr lang="he-IL" dirty="0"/>
          </a:p>
        </p:txBody>
      </p:sp>
    </p:spTree>
    <p:extLst>
      <p:ext uri="{BB962C8B-B14F-4D97-AF65-F5344CB8AC3E}">
        <p14:creationId xmlns:p14="http://schemas.microsoft.com/office/powerpoint/2010/main" val="3756686266"/>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8BF536C-C173-4A20-9819-9C98DA8FB4D8}"/>
              </a:ext>
            </a:extLst>
          </p:cNvPr>
          <p:cNvSpPr>
            <a:spLocks noGrp="1"/>
          </p:cNvSpPr>
          <p:nvPr>
            <p:ph type="sldNum" sz="quarter" idx="4294967295"/>
          </p:nvPr>
        </p:nvSpPr>
        <p:spPr>
          <a:xfrm>
            <a:off x="8604448" y="6309320"/>
            <a:ext cx="477416" cy="288032"/>
          </a:xfrm>
        </p:spPr>
        <p:txBody>
          <a:bodyPr/>
          <a:lstStyle/>
          <a:p>
            <a:fld id="{A14318B7-7A23-46B4-B76B-10B16BA86880}" type="slidenum">
              <a:rPr lang="he-IL" smtClean="0"/>
              <a:pPr/>
              <a:t>13</a:t>
            </a:fld>
            <a:endParaRPr lang="he-IL"/>
          </a:p>
        </p:txBody>
      </p:sp>
      <p:sp>
        <p:nvSpPr>
          <p:cNvPr id="4" name="Title 3">
            <a:extLst>
              <a:ext uri="{FF2B5EF4-FFF2-40B4-BE49-F238E27FC236}">
                <a16:creationId xmlns:a16="http://schemas.microsoft.com/office/drawing/2014/main" id="{FC229951-2DAF-4F53-A1E8-78D84F42B71E}"/>
              </a:ext>
            </a:extLst>
          </p:cNvPr>
          <p:cNvSpPr>
            <a:spLocks noGrp="1"/>
          </p:cNvSpPr>
          <p:nvPr>
            <p:ph type="title"/>
          </p:nvPr>
        </p:nvSpPr>
        <p:spPr>
          <a:xfrm>
            <a:off x="2136435" y="194904"/>
            <a:ext cx="6378915" cy="1325563"/>
          </a:xfrm>
        </p:spPr>
        <p:txBody>
          <a:bodyPr/>
          <a:lstStyle/>
          <a:p>
            <a:r>
              <a:rPr lang="he-IL" dirty="0"/>
              <a:t>סוגי רשימות מועמדים למועצה</a:t>
            </a:r>
          </a:p>
        </p:txBody>
      </p:sp>
      <p:sp>
        <p:nvSpPr>
          <p:cNvPr id="8" name="Content Placeholder 7">
            <a:extLst>
              <a:ext uri="{FF2B5EF4-FFF2-40B4-BE49-F238E27FC236}">
                <a16:creationId xmlns:a16="http://schemas.microsoft.com/office/drawing/2014/main" id="{BBE223F3-A634-44D2-8A12-FDDAFBDD800A}"/>
              </a:ext>
            </a:extLst>
          </p:cNvPr>
          <p:cNvSpPr>
            <a:spLocks noGrp="1"/>
          </p:cNvSpPr>
          <p:nvPr>
            <p:ph sz="quarter" idx="10"/>
          </p:nvPr>
        </p:nvSpPr>
        <p:spPr/>
        <p:txBody>
          <a:bodyPr/>
          <a:lstStyle/>
          <a:p>
            <a:endParaRPr lang="he-IL" dirty="0"/>
          </a:p>
          <a:p>
            <a:endParaRPr lang="he-IL" dirty="0"/>
          </a:p>
          <a:p>
            <a:endParaRPr lang="he-IL" dirty="0"/>
          </a:p>
          <a:p>
            <a:endParaRPr lang="he-IL" dirty="0"/>
          </a:p>
          <a:p>
            <a:endParaRPr lang="he-IL" dirty="0"/>
          </a:p>
          <a:p>
            <a:pPr marL="0" indent="0">
              <a:buNone/>
            </a:pPr>
            <a:endParaRPr lang="he-IL" dirty="0"/>
          </a:p>
          <a:p>
            <a:pPr marL="0" indent="0">
              <a:buNone/>
            </a:pPr>
            <a:r>
              <a:rPr lang="he-IL" sz="2000" dirty="0"/>
              <a:t>כל חוברת מיועדת לגופים מגישים שונים:</a:t>
            </a:r>
          </a:p>
          <a:p>
            <a:endParaRPr lang="he-IL" dirty="0"/>
          </a:p>
        </p:txBody>
      </p:sp>
      <p:sp>
        <p:nvSpPr>
          <p:cNvPr id="9" name="Rectangle: Rounded Corners 8">
            <a:extLst>
              <a:ext uri="{FF2B5EF4-FFF2-40B4-BE49-F238E27FC236}">
                <a16:creationId xmlns:a16="http://schemas.microsoft.com/office/drawing/2014/main" id="{319D2621-3229-4299-8F0B-0B02CB7D67CB}"/>
              </a:ext>
            </a:extLst>
          </p:cNvPr>
          <p:cNvSpPr/>
          <p:nvPr/>
        </p:nvSpPr>
        <p:spPr>
          <a:xfrm>
            <a:off x="6381172" y="4692502"/>
            <a:ext cx="2322299" cy="917414"/>
          </a:xfrm>
          <a:prstGeom prst="roundRect">
            <a:avLst/>
          </a:prstGeom>
          <a:solidFill>
            <a:srgbClr val="C5F1FE"/>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solidFill>
                  <a:schemeClr val="tx1"/>
                </a:solidFill>
              </a:rPr>
              <a:t>סיעה בכנסת</a:t>
            </a:r>
          </a:p>
          <a:p>
            <a:pPr algn="ctr"/>
            <a:r>
              <a:rPr lang="he-IL" dirty="0">
                <a:solidFill>
                  <a:schemeClr val="tx1"/>
                </a:solidFill>
              </a:rPr>
              <a:t>מפלגה בכנסת</a:t>
            </a:r>
          </a:p>
          <a:p>
            <a:pPr algn="ctr"/>
            <a:r>
              <a:rPr lang="he-IL" dirty="0">
                <a:solidFill>
                  <a:schemeClr val="tx1"/>
                </a:solidFill>
              </a:rPr>
              <a:t>סיעה במועצה היוצאת</a:t>
            </a:r>
          </a:p>
        </p:txBody>
      </p:sp>
      <p:pic>
        <p:nvPicPr>
          <p:cNvPr id="11" name="Google Shape;1664;p13" descr="G:\grpLearningTechnologies\LearningTechnologies\פרוייקטים ולקוחות\Misrad_Hapnim\RASHUMAK\Materials\Source\04_hagashat\Notebook\blue-1.png">
            <a:extLst>
              <a:ext uri="{FF2B5EF4-FFF2-40B4-BE49-F238E27FC236}">
                <a16:creationId xmlns:a16="http://schemas.microsoft.com/office/drawing/2014/main" id="{B3CBF79A-3B9B-4013-AF80-B631FBEAEB00}"/>
              </a:ext>
            </a:extLst>
          </p:cNvPr>
          <p:cNvPicPr preferRelativeResize="0"/>
          <p:nvPr/>
        </p:nvPicPr>
        <p:blipFill rotWithShape="1">
          <a:blip r:embed="rId2"/>
          <a:srcRect l="-582" t="334" r="3251" b="-334"/>
          <a:stretch/>
        </p:blipFill>
        <p:spPr>
          <a:xfrm rot="195358">
            <a:off x="6794352" y="1561730"/>
            <a:ext cx="1585873" cy="2398337"/>
          </a:xfrm>
          <a:prstGeom prst="rect">
            <a:avLst/>
          </a:prstGeom>
        </p:spPr>
      </p:pic>
      <p:pic>
        <p:nvPicPr>
          <p:cNvPr id="12" name="Google Shape;1665;p13" descr="G:\grpLearningTechnologies\LearningTechnologies\פרוייקטים ולקוחות\Misrad_Hapnim\RASHUMAK\Materials\Source\04_hagashat\Notebook\green-1.png">
            <a:extLst>
              <a:ext uri="{FF2B5EF4-FFF2-40B4-BE49-F238E27FC236}">
                <a16:creationId xmlns:a16="http://schemas.microsoft.com/office/drawing/2014/main" id="{D4AED10B-7FBD-444E-9B04-2FFBDDFAE8AD}"/>
              </a:ext>
            </a:extLst>
          </p:cNvPr>
          <p:cNvPicPr preferRelativeResize="0"/>
          <p:nvPr/>
        </p:nvPicPr>
        <p:blipFill rotWithShape="1">
          <a:blip r:embed="rId3"/>
          <a:srcRect r="5359"/>
          <a:stretch/>
        </p:blipFill>
        <p:spPr>
          <a:xfrm rot="180000">
            <a:off x="3741035" y="1557338"/>
            <a:ext cx="1542046" cy="2398337"/>
          </a:xfrm>
          <a:prstGeom prst="rect">
            <a:avLst/>
          </a:prstGeom>
        </p:spPr>
      </p:pic>
      <p:pic>
        <p:nvPicPr>
          <p:cNvPr id="13" name="Google Shape;1663;p13" descr="G:\grpLearningTechnologies\LearningTechnologies\פרוייקטים ולקוחות\Misrad_Hapnim\RASHUMAK\Materials\Source\04_hagashat\Notebook\Purple.png">
            <a:extLst>
              <a:ext uri="{FF2B5EF4-FFF2-40B4-BE49-F238E27FC236}">
                <a16:creationId xmlns:a16="http://schemas.microsoft.com/office/drawing/2014/main" id="{AEFE271B-FEC1-4BC2-8FD4-29D2B601EC87}"/>
              </a:ext>
            </a:extLst>
          </p:cNvPr>
          <p:cNvPicPr preferRelativeResize="0"/>
          <p:nvPr/>
        </p:nvPicPr>
        <p:blipFill rotWithShape="1">
          <a:blip r:embed="rId4"/>
          <a:srcRect r="5359"/>
          <a:stretch/>
        </p:blipFill>
        <p:spPr>
          <a:xfrm rot="180000">
            <a:off x="647061" y="1557338"/>
            <a:ext cx="1542046" cy="2398337"/>
          </a:xfrm>
          <a:prstGeom prst="rect">
            <a:avLst/>
          </a:prstGeom>
        </p:spPr>
      </p:pic>
      <p:sp>
        <p:nvSpPr>
          <p:cNvPr id="14" name="Rectangle: Rounded Corners 13">
            <a:extLst>
              <a:ext uri="{FF2B5EF4-FFF2-40B4-BE49-F238E27FC236}">
                <a16:creationId xmlns:a16="http://schemas.microsoft.com/office/drawing/2014/main" id="{DC6D6A8F-974E-4B28-A07D-124BA43E73D6}"/>
              </a:ext>
            </a:extLst>
          </p:cNvPr>
          <p:cNvSpPr/>
          <p:nvPr/>
        </p:nvSpPr>
        <p:spPr>
          <a:xfrm>
            <a:off x="3348658" y="4692502"/>
            <a:ext cx="2322299" cy="917414"/>
          </a:xfrm>
          <a:prstGeom prst="roundRect">
            <a:avLst/>
          </a:prstGeom>
          <a:solidFill>
            <a:srgbClr val="E2FFDD"/>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solidFill>
                  <a:schemeClr val="tx1"/>
                </a:solidFill>
              </a:rPr>
              <a:t>קבוצת בוחרים (תומכים) - רשימה "חדשה"</a:t>
            </a:r>
          </a:p>
        </p:txBody>
      </p:sp>
      <p:sp>
        <p:nvSpPr>
          <p:cNvPr id="15" name="Rectangle: Rounded Corners 14">
            <a:extLst>
              <a:ext uri="{FF2B5EF4-FFF2-40B4-BE49-F238E27FC236}">
                <a16:creationId xmlns:a16="http://schemas.microsoft.com/office/drawing/2014/main" id="{3D5D7F21-A19D-484A-8071-365C24CFCEB8}"/>
              </a:ext>
            </a:extLst>
          </p:cNvPr>
          <p:cNvSpPr/>
          <p:nvPr/>
        </p:nvSpPr>
        <p:spPr>
          <a:xfrm>
            <a:off x="338411" y="4692502"/>
            <a:ext cx="2322299" cy="917414"/>
          </a:xfrm>
          <a:prstGeom prst="roundRect">
            <a:avLst/>
          </a:prstGeom>
          <a:solidFill>
            <a:srgbClr val="E3DDEB"/>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solidFill>
                  <a:schemeClr val="tx1"/>
                </a:solidFill>
              </a:rPr>
              <a:t>רשימה משותפת מטעם מספר סיעות או מפלגות</a:t>
            </a:r>
          </a:p>
        </p:txBody>
      </p:sp>
    </p:spTree>
    <p:extLst>
      <p:ext uri="{BB962C8B-B14F-4D97-AF65-F5344CB8AC3E}">
        <p14:creationId xmlns:p14="http://schemas.microsoft.com/office/powerpoint/2010/main" val="352582156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E94F69F-0B3C-4528-90E1-4152873FE359}"/>
              </a:ext>
            </a:extLst>
          </p:cNvPr>
          <p:cNvSpPr>
            <a:spLocks noGrp="1"/>
          </p:cNvSpPr>
          <p:nvPr>
            <p:ph type="sldNum" sz="quarter" idx="4294967295"/>
          </p:nvPr>
        </p:nvSpPr>
        <p:spPr>
          <a:xfrm>
            <a:off x="8604448" y="6309320"/>
            <a:ext cx="477416" cy="288032"/>
          </a:xfrm>
        </p:spPr>
        <p:txBody>
          <a:bodyPr/>
          <a:lstStyle/>
          <a:p>
            <a:fld id="{A14318B7-7A23-46B4-B76B-10B16BA86880}" type="slidenum">
              <a:rPr lang="he-IL" smtClean="0"/>
              <a:t>14</a:t>
            </a:fld>
            <a:endParaRPr lang="he-IL"/>
          </a:p>
        </p:txBody>
      </p:sp>
      <p:sp>
        <p:nvSpPr>
          <p:cNvPr id="4" name="Title 3">
            <a:extLst>
              <a:ext uri="{FF2B5EF4-FFF2-40B4-BE49-F238E27FC236}">
                <a16:creationId xmlns:a16="http://schemas.microsoft.com/office/drawing/2014/main" id="{372C2F79-E689-45D5-ACC0-7F0A2018286E}"/>
              </a:ext>
            </a:extLst>
          </p:cNvPr>
          <p:cNvSpPr>
            <a:spLocks noGrp="1"/>
          </p:cNvSpPr>
          <p:nvPr>
            <p:ph type="title"/>
          </p:nvPr>
        </p:nvSpPr>
        <p:spPr/>
        <p:txBody>
          <a:bodyPr/>
          <a:lstStyle/>
          <a:p>
            <a:r>
              <a:rPr lang="he-IL" dirty="0"/>
              <a:t>סוגי רשימות מועמדים למועצה</a:t>
            </a:r>
          </a:p>
        </p:txBody>
      </p:sp>
      <p:sp>
        <p:nvSpPr>
          <p:cNvPr id="5" name="Content Placeholder 4">
            <a:extLst>
              <a:ext uri="{FF2B5EF4-FFF2-40B4-BE49-F238E27FC236}">
                <a16:creationId xmlns:a16="http://schemas.microsoft.com/office/drawing/2014/main" id="{2310ACFE-5F08-4B38-8D2A-7AA7ACF9075E}"/>
              </a:ext>
            </a:extLst>
          </p:cNvPr>
          <p:cNvSpPr>
            <a:spLocks noGrp="1"/>
          </p:cNvSpPr>
          <p:nvPr>
            <p:ph sz="quarter" idx="10"/>
          </p:nvPr>
        </p:nvSpPr>
        <p:spPr/>
        <p:txBody>
          <a:bodyPr/>
          <a:lstStyle/>
          <a:p>
            <a:r>
              <a:rPr lang="he-IL" dirty="0"/>
              <a:t>כל גוף רשאי להגיש רשימת מועמדים </a:t>
            </a:r>
            <a:r>
              <a:rPr lang="he-IL" b="1" dirty="0">
                <a:solidFill>
                  <a:srgbClr val="18918C"/>
                </a:solidFill>
              </a:rPr>
              <a:t>אחת בלבד </a:t>
            </a:r>
            <a:r>
              <a:rPr lang="he-IL" dirty="0"/>
              <a:t>בכל רשות מקומית.</a:t>
            </a:r>
          </a:p>
          <a:p>
            <a:r>
              <a:rPr lang="he-IL" dirty="0"/>
              <a:t>במצב בו הגיש גוף רשימת מועמדים ולאחר מכן הוגשה מטעמו רשימה נוספת – לא יקבל מנהל הבחירות את הרשימה המאוחרת </a:t>
            </a:r>
            <a:r>
              <a:rPr lang="he-IL" dirty="0" err="1"/>
              <a:t>מביניהן</a:t>
            </a:r>
            <a:r>
              <a:rPr lang="he-IL" dirty="0"/>
              <a:t>.</a:t>
            </a:r>
          </a:p>
        </p:txBody>
      </p:sp>
      <p:sp>
        <p:nvSpPr>
          <p:cNvPr id="3" name="Rectangle: Rounded Corners 8">
            <a:extLst>
              <a:ext uri="{FF2B5EF4-FFF2-40B4-BE49-F238E27FC236}">
                <a16:creationId xmlns:a16="http://schemas.microsoft.com/office/drawing/2014/main" id="{4F6F8A08-2FCE-918D-CCAF-C75BB06D57D5}"/>
              </a:ext>
            </a:extLst>
          </p:cNvPr>
          <p:cNvSpPr/>
          <p:nvPr/>
        </p:nvSpPr>
        <p:spPr>
          <a:xfrm>
            <a:off x="6154058" y="3139473"/>
            <a:ext cx="2409371" cy="917414"/>
          </a:xfrm>
          <a:prstGeom prst="roundRect">
            <a:avLst/>
          </a:prstGeom>
          <a:solidFill>
            <a:srgbClr val="C5F1FE"/>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he-IL" sz="2000" b="1" dirty="0">
                <a:solidFill>
                  <a:schemeClr val="tx1"/>
                </a:solidFill>
              </a:rPr>
              <a:t>רשימה מטעם סיעה / </a:t>
            </a:r>
          </a:p>
          <a:p>
            <a:pPr algn="ctr" rtl="1"/>
            <a:r>
              <a:rPr lang="he-IL" sz="2000" b="1" dirty="0">
                <a:solidFill>
                  <a:schemeClr val="tx1"/>
                </a:solidFill>
              </a:rPr>
              <a:t>מפלגה</a:t>
            </a:r>
          </a:p>
        </p:txBody>
      </p:sp>
      <p:sp>
        <p:nvSpPr>
          <p:cNvPr id="6" name="Rectangle: Rounded Corners 13">
            <a:extLst>
              <a:ext uri="{FF2B5EF4-FFF2-40B4-BE49-F238E27FC236}">
                <a16:creationId xmlns:a16="http://schemas.microsoft.com/office/drawing/2014/main" id="{BAB1D308-410A-FBDB-A760-132FA96316C2}"/>
              </a:ext>
            </a:extLst>
          </p:cNvPr>
          <p:cNvSpPr/>
          <p:nvPr/>
        </p:nvSpPr>
        <p:spPr>
          <a:xfrm>
            <a:off x="3066687" y="3139473"/>
            <a:ext cx="2880000" cy="917414"/>
          </a:xfrm>
          <a:prstGeom prst="roundRect">
            <a:avLst/>
          </a:prstGeom>
          <a:solidFill>
            <a:srgbClr val="E2FFDD"/>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he-IL" sz="2000" b="1" dirty="0">
                <a:solidFill>
                  <a:schemeClr val="tx1"/>
                </a:solidFill>
              </a:rPr>
              <a:t>רשימה מטעם קבוצת בוחרים (תומכים)</a:t>
            </a:r>
          </a:p>
        </p:txBody>
      </p:sp>
      <p:sp>
        <p:nvSpPr>
          <p:cNvPr id="7" name="Rectangle: Rounded Corners 8">
            <a:extLst>
              <a:ext uri="{FF2B5EF4-FFF2-40B4-BE49-F238E27FC236}">
                <a16:creationId xmlns:a16="http://schemas.microsoft.com/office/drawing/2014/main" id="{A024ED14-01D6-A210-FDDE-B9B54ACC07D3}"/>
              </a:ext>
            </a:extLst>
          </p:cNvPr>
          <p:cNvSpPr/>
          <p:nvPr/>
        </p:nvSpPr>
        <p:spPr>
          <a:xfrm>
            <a:off x="6154058" y="4155473"/>
            <a:ext cx="2409371" cy="917414"/>
          </a:xfrm>
          <a:prstGeom prst="roundRect">
            <a:avLst/>
          </a:prstGeom>
          <a:solidFill>
            <a:srgbClr val="C5F1FE"/>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he-IL" sz="2000" dirty="0">
                <a:solidFill>
                  <a:schemeClr val="tx1"/>
                </a:solidFill>
              </a:rPr>
              <a:t>חתומה על ידי בא </a:t>
            </a:r>
            <a:r>
              <a:rPr lang="he-IL" sz="2000" dirty="0" err="1">
                <a:solidFill>
                  <a:schemeClr val="tx1"/>
                </a:solidFill>
              </a:rPr>
              <a:t>כח</a:t>
            </a:r>
            <a:r>
              <a:rPr lang="he-IL" sz="2000" dirty="0">
                <a:solidFill>
                  <a:schemeClr val="tx1"/>
                </a:solidFill>
              </a:rPr>
              <a:t> הסיעה/מפלגה הנכון.</a:t>
            </a:r>
          </a:p>
        </p:txBody>
      </p:sp>
      <p:sp>
        <p:nvSpPr>
          <p:cNvPr id="8" name="Rectangle: Rounded Corners 8">
            <a:extLst>
              <a:ext uri="{FF2B5EF4-FFF2-40B4-BE49-F238E27FC236}">
                <a16:creationId xmlns:a16="http://schemas.microsoft.com/office/drawing/2014/main" id="{87DABB89-79AE-2C3E-14DA-AFD805746EA4}"/>
              </a:ext>
            </a:extLst>
          </p:cNvPr>
          <p:cNvSpPr/>
          <p:nvPr/>
        </p:nvSpPr>
        <p:spPr>
          <a:xfrm>
            <a:off x="3066687" y="4155473"/>
            <a:ext cx="2880000" cy="917414"/>
          </a:xfrm>
          <a:prstGeom prst="roundRect">
            <a:avLst/>
          </a:prstGeom>
          <a:solidFill>
            <a:srgbClr val="E2FFDD"/>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he-IL" sz="2000" dirty="0">
                <a:solidFill>
                  <a:schemeClr val="tx1"/>
                </a:solidFill>
              </a:rPr>
              <a:t>חתומה על ידי מספר התומכים הדרוש + חתימת בא </a:t>
            </a:r>
            <a:r>
              <a:rPr lang="he-IL" sz="2000" dirty="0" err="1">
                <a:solidFill>
                  <a:schemeClr val="tx1"/>
                </a:solidFill>
              </a:rPr>
              <a:t>כח</a:t>
            </a:r>
            <a:r>
              <a:rPr lang="he-IL" sz="2000" dirty="0">
                <a:solidFill>
                  <a:schemeClr val="tx1"/>
                </a:solidFill>
              </a:rPr>
              <a:t> הרשימה על תצהיר</a:t>
            </a:r>
          </a:p>
        </p:txBody>
      </p:sp>
      <p:sp>
        <p:nvSpPr>
          <p:cNvPr id="9" name="Rectangle: Rounded Corners 8">
            <a:extLst>
              <a:ext uri="{FF2B5EF4-FFF2-40B4-BE49-F238E27FC236}">
                <a16:creationId xmlns:a16="http://schemas.microsoft.com/office/drawing/2014/main" id="{A2EADDFA-FCC0-09AE-411A-5CFD6EC88B47}"/>
              </a:ext>
            </a:extLst>
          </p:cNvPr>
          <p:cNvSpPr/>
          <p:nvPr/>
        </p:nvSpPr>
        <p:spPr>
          <a:xfrm>
            <a:off x="348344" y="3139473"/>
            <a:ext cx="2510971" cy="917414"/>
          </a:xfrm>
          <a:prstGeom prst="roundRect">
            <a:avLst/>
          </a:prstGeom>
          <a:solidFill>
            <a:srgbClr val="E3DDEB"/>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000" b="1" dirty="0">
                <a:solidFill>
                  <a:schemeClr val="tx1"/>
                </a:solidFill>
              </a:rPr>
              <a:t>רשימה משותפת מטעם מספר סיעות או מפלגות</a:t>
            </a:r>
          </a:p>
        </p:txBody>
      </p:sp>
      <p:sp>
        <p:nvSpPr>
          <p:cNvPr id="10" name="Rectangle: Rounded Corners 8">
            <a:extLst>
              <a:ext uri="{FF2B5EF4-FFF2-40B4-BE49-F238E27FC236}">
                <a16:creationId xmlns:a16="http://schemas.microsoft.com/office/drawing/2014/main" id="{346BB39B-FA77-E583-A2BC-B6178257D01F}"/>
              </a:ext>
            </a:extLst>
          </p:cNvPr>
          <p:cNvSpPr/>
          <p:nvPr/>
        </p:nvSpPr>
        <p:spPr>
          <a:xfrm>
            <a:off x="449944" y="4228045"/>
            <a:ext cx="2409371" cy="917414"/>
          </a:xfrm>
          <a:prstGeom prst="roundRect">
            <a:avLst/>
          </a:prstGeom>
          <a:solidFill>
            <a:srgbClr val="E3DDEB"/>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000" dirty="0">
                <a:solidFill>
                  <a:schemeClr val="tx1"/>
                </a:solidFill>
              </a:rPr>
              <a:t>חתומה על ידי כל באי </a:t>
            </a:r>
            <a:r>
              <a:rPr lang="he-IL" sz="2000" dirty="0" err="1">
                <a:solidFill>
                  <a:schemeClr val="tx1"/>
                </a:solidFill>
              </a:rPr>
              <a:t>כח</a:t>
            </a:r>
            <a:r>
              <a:rPr lang="he-IL" sz="2000" dirty="0">
                <a:solidFill>
                  <a:schemeClr val="tx1"/>
                </a:solidFill>
              </a:rPr>
              <a:t> הסיעה/מפלגה</a:t>
            </a:r>
          </a:p>
        </p:txBody>
      </p:sp>
    </p:spTree>
    <p:extLst>
      <p:ext uri="{BB962C8B-B14F-4D97-AF65-F5344CB8AC3E}">
        <p14:creationId xmlns:p14="http://schemas.microsoft.com/office/powerpoint/2010/main" val="2519857621"/>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95569C5-9531-4F32-94BE-DB81AAB290D9}"/>
              </a:ext>
            </a:extLst>
          </p:cNvPr>
          <p:cNvSpPr>
            <a:spLocks noGrp="1"/>
          </p:cNvSpPr>
          <p:nvPr>
            <p:ph type="sldNum" sz="quarter" idx="4294967295"/>
          </p:nvPr>
        </p:nvSpPr>
        <p:spPr>
          <a:xfrm>
            <a:off x="8604448" y="6309320"/>
            <a:ext cx="477416" cy="288032"/>
          </a:xfrm>
        </p:spPr>
        <p:txBody>
          <a:bodyPr/>
          <a:lstStyle/>
          <a:p>
            <a:fld id="{A14318B7-7A23-46B4-B76B-10B16BA86880}" type="slidenum">
              <a:rPr lang="he-IL" smtClean="0"/>
              <a:t>15</a:t>
            </a:fld>
            <a:endParaRPr lang="he-IL"/>
          </a:p>
        </p:txBody>
      </p:sp>
      <p:sp>
        <p:nvSpPr>
          <p:cNvPr id="4" name="Title 3">
            <a:extLst>
              <a:ext uri="{FF2B5EF4-FFF2-40B4-BE49-F238E27FC236}">
                <a16:creationId xmlns:a16="http://schemas.microsoft.com/office/drawing/2014/main" id="{27EB4378-9E38-4CDB-83AB-F61E368BB1F8}"/>
              </a:ext>
            </a:extLst>
          </p:cNvPr>
          <p:cNvSpPr>
            <a:spLocks noGrp="1"/>
          </p:cNvSpPr>
          <p:nvPr>
            <p:ph type="title"/>
          </p:nvPr>
        </p:nvSpPr>
        <p:spPr/>
        <p:txBody>
          <a:bodyPr/>
          <a:lstStyle/>
          <a:p>
            <a:r>
              <a:rPr lang="he-IL" dirty="0"/>
              <a:t>תנאי כשירות למועמד ברשימה</a:t>
            </a:r>
          </a:p>
        </p:txBody>
      </p:sp>
      <p:sp>
        <p:nvSpPr>
          <p:cNvPr id="5" name="Content Placeholder 4">
            <a:extLst>
              <a:ext uri="{FF2B5EF4-FFF2-40B4-BE49-F238E27FC236}">
                <a16:creationId xmlns:a16="http://schemas.microsoft.com/office/drawing/2014/main" id="{2495A713-F005-4845-9656-DD6833037FB3}"/>
              </a:ext>
            </a:extLst>
          </p:cNvPr>
          <p:cNvSpPr>
            <a:spLocks noGrp="1"/>
          </p:cNvSpPr>
          <p:nvPr>
            <p:ph sz="quarter" idx="10"/>
          </p:nvPr>
        </p:nvSpPr>
        <p:spPr/>
        <p:txBody>
          <a:bodyPr/>
          <a:lstStyle/>
          <a:p>
            <a:r>
              <a:rPr lang="he-IL" dirty="0"/>
              <a:t>בן 21 ומעלה במועד הגשת הרשימות</a:t>
            </a:r>
          </a:p>
          <a:p>
            <a:r>
              <a:rPr lang="he-IL" dirty="0"/>
              <a:t>רשום בפנקס הבוחרים של הרשות (תושב הרשות)</a:t>
            </a:r>
          </a:p>
          <a:p>
            <a:r>
              <a:rPr lang="he-IL" dirty="0"/>
              <a:t>מקום מגוריו הקבוע ברשות המקומית במועד הגשת הרשימות</a:t>
            </a:r>
          </a:p>
          <a:p>
            <a:r>
              <a:rPr lang="he-IL" dirty="0"/>
              <a:t>מועמד ברשימה אחת ברשות מקומית אחת בלבד. מי שהסכים להכללת שמו ביותר מרשימה אחת, יפסל בכל הרשימות.</a:t>
            </a:r>
          </a:p>
          <a:p>
            <a:r>
              <a:rPr lang="he-IL" dirty="0"/>
              <a:t>מועמדותו הוגשה לפי כל הכללים בדין – כפי שיפורט.</a:t>
            </a:r>
          </a:p>
        </p:txBody>
      </p:sp>
    </p:spTree>
    <p:extLst>
      <p:ext uri="{BB962C8B-B14F-4D97-AF65-F5344CB8AC3E}">
        <p14:creationId xmlns:p14="http://schemas.microsoft.com/office/powerpoint/2010/main" val="2994738177"/>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A07A3F1-04E6-4EA7-93E3-8EE4BCE8C479}"/>
              </a:ext>
            </a:extLst>
          </p:cNvPr>
          <p:cNvSpPr>
            <a:spLocks noGrp="1"/>
          </p:cNvSpPr>
          <p:nvPr>
            <p:ph type="sldNum" sz="quarter" idx="4294967295"/>
          </p:nvPr>
        </p:nvSpPr>
        <p:spPr>
          <a:xfrm>
            <a:off x="8604448" y="6309320"/>
            <a:ext cx="477416" cy="288032"/>
          </a:xfrm>
        </p:spPr>
        <p:txBody>
          <a:bodyPr/>
          <a:lstStyle/>
          <a:p>
            <a:fld id="{A14318B7-7A23-46B4-B76B-10B16BA86880}" type="slidenum">
              <a:rPr lang="he-IL" smtClean="0"/>
              <a:pPr/>
              <a:t>16</a:t>
            </a:fld>
            <a:endParaRPr lang="he-IL"/>
          </a:p>
        </p:txBody>
      </p:sp>
      <p:sp>
        <p:nvSpPr>
          <p:cNvPr id="4" name="Title 3">
            <a:extLst>
              <a:ext uri="{FF2B5EF4-FFF2-40B4-BE49-F238E27FC236}">
                <a16:creationId xmlns:a16="http://schemas.microsoft.com/office/drawing/2014/main" id="{E075F313-1011-4396-8144-1E471C1B11EA}"/>
              </a:ext>
            </a:extLst>
          </p:cNvPr>
          <p:cNvSpPr>
            <a:spLocks noGrp="1"/>
          </p:cNvSpPr>
          <p:nvPr>
            <p:ph type="title"/>
          </p:nvPr>
        </p:nvSpPr>
        <p:spPr>
          <a:xfrm>
            <a:off x="2136435" y="194904"/>
            <a:ext cx="6378915" cy="1325563"/>
          </a:xfrm>
        </p:spPr>
        <p:txBody>
          <a:bodyPr/>
          <a:lstStyle/>
          <a:p>
            <a:r>
              <a:rPr lang="he-IL" dirty="0"/>
              <a:t>תנאי כשירות למועמד ברשימה</a:t>
            </a:r>
          </a:p>
        </p:txBody>
      </p:sp>
      <p:sp>
        <p:nvSpPr>
          <p:cNvPr id="5" name="Content Placeholder 4">
            <a:extLst>
              <a:ext uri="{FF2B5EF4-FFF2-40B4-BE49-F238E27FC236}">
                <a16:creationId xmlns:a16="http://schemas.microsoft.com/office/drawing/2014/main" id="{FCEE6934-0EB8-427A-B9D0-C54CD947E720}"/>
              </a:ext>
            </a:extLst>
          </p:cNvPr>
          <p:cNvSpPr>
            <a:spLocks noGrp="1"/>
          </p:cNvSpPr>
          <p:nvPr>
            <p:ph sz="quarter" idx="10"/>
          </p:nvPr>
        </p:nvSpPr>
        <p:spPr>
          <a:xfrm>
            <a:off x="323850" y="1557338"/>
            <a:ext cx="8208963" cy="5040312"/>
          </a:xfrm>
        </p:spPr>
        <p:txBody>
          <a:bodyPr>
            <a:normAutofit fontScale="92500" lnSpcReduction="20000"/>
          </a:bodyPr>
          <a:lstStyle/>
          <a:p>
            <a:pPr marL="0" indent="0">
              <a:buNone/>
            </a:pPr>
            <a:r>
              <a:rPr lang="he-IL" sz="2600" b="1" dirty="0">
                <a:solidFill>
                  <a:srgbClr val="18918C"/>
                </a:solidFill>
              </a:rPr>
              <a:t>פסולים להיות מועמדים (פרטים בחוק):</a:t>
            </a:r>
          </a:p>
          <a:p>
            <a:endParaRPr lang="he-IL" dirty="0"/>
          </a:p>
          <a:p>
            <a:r>
              <a:rPr lang="he-IL" sz="2600" dirty="0"/>
              <a:t>עובדי מדינה בתפקידים </a:t>
            </a:r>
            <a:r>
              <a:rPr lang="he-IL" sz="2600" dirty="0" err="1"/>
              <a:t>מסויימים</a:t>
            </a:r>
            <a:r>
              <a:rPr lang="he-IL" sz="2600" dirty="0"/>
              <a:t>  (עובד מדינה ואיש קבע בצה"ל ששמו נכלל ברשימת מועמדים – יופסק שירותו מיום הגשת הרשימה ועד יום הבחירות)</a:t>
            </a:r>
          </a:p>
          <a:p>
            <a:r>
              <a:rPr lang="he-IL" sz="2600" dirty="0"/>
              <a:t>עובדי רשות מקומית בתפקידים </a:t>
            </a:r>
            <a:r>
              <a:rPr lang="he-IL" sz="2600" dirty="0" err="1"/>
              <a:t>מסויימים</a:t>
            </a:r>
            <a:r>
              <a:rPr lang="he-IL" sz="2600" dirty="0"/>
              <a:t>, אלא אם כן התפטרו/יצאו לחופשה בהתאם לתנאי החוק</a:t>
            </a:r>
          </a:p>
          <a:p>
            <a:r>
              <a:rPr lang="he-IL" sz="2600" dirty="0"/>
              <a:t>נושאי משרות שיפוטיות</a:t>
            </a:r>
          </a:p>
          <a:p>
            <a:r>
              <a:rPr lang="he-IL" sz="2600" dirty="0"/>
              <a:t>פסול דין או פושט רגל </a:t>
            </a:r>
          </a:p>
          <a:p>
            <a:r>
              <a:rPr lang="he-IL" sz="2600" dirty="0"/>
              <a:t>יו"ר/חבר ועדה "קרואה" המסיימת תפקידה</a:t>
            </a:r>
          </a:p>
          <a:p>
            <a:r>
              <a:rPr lang="he-IL" sz="2600" dirty="0"/>
              <a:t>מנכ"ל רשות מקומית (בתנאים מסוימים)</a:t>
            </a:r>
          </a:p>
          <a:p>
            <a:r>
              <a:rPr lang="he-IL" sz="2600" dirty="0"/>
              <a:t>חבר מועצה שהוכרז כ"פורש מסיעה" לא רשאי להיות מועמד מטעם סיעת מועצה יוצאת או סיעת כנסת (רשאי להתמודד מטעם רשימה "חדשה").</a:t>
            </a:r>
          </a:p>
        </p:txBody>
      </p:sp>
    </p:spTree>
    <p:extLst>
      <p:ext uri="{BB962C8B-B14F-4D97-AF65-F5344CB8AC3E}">
        <p14:creationId xmlns:p14="http://schemas.microsoft.com/office/powerpoint/2010/main" val="1886768793"/>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A07A3F1-04E6-4EA7-93E3-8EE4BCE8C479}"/>
              </a:ext>
            </a:extLst>
          </p:cNvPr>
          <p:cNvSpPr>
            <a:spLocks noGrp="1"/>
          </p:cNvSpPr>
          <p:nvPr>
            <p:ph type="sldNum" sz="quarter" idx="4294967295"/>
          </p:nvPr>
        </p:nvSpPr>
        <p:spPr>
          <a:xfrm>
            <a:off x="8604448" y="6309320"/>
            <a:ext cx="477416" cy="288032"/>
          </a:xfrm>
        </p:spPr>
        <p:txBody>
          <a:bodyPr/>
          <a:lstStyle/>
          <a:p>
            <a:fld id="{A14318B7-7A23-46B4-B76B-10B16BA86880}" type="slidenum">
              <a:rPr lang="he-IL" smtClean="0"/>
              <a:pPr/>
              <a:t>17</a:t>
            </a:fld>
            <a:endParaRPr lang="he-IL"/>
          </a:p>
        </p:txBody>
      </p:sp>
      <p:sp>
        <p:nvSpPr>
          <p:cNvPr id="4" name="Title 3">
            <a:extLst>
              <a:ext uri="{FF2B5EF4-FFF2-40B4-BE49-F238E27FC236}">
                <a16:creationId xmlns:a16="http://schemas.microsoft.com/office/drawing/2014/main" id="{E075F313-1011-4396-8144-1E471C1B11EA}"/>
              </a:ext>
            </a:extLst>
          </p:cNvPr>
          <p:cNvSpPr>
            <a:spLocks noGrp="1"/>
          </p:cNvSpPr>
          <p:nvPr>
            <p:ph type="title"/>
          </p:nvPr>
        </p:nvSpPr>
        <p:spPr>
          <a:xfrm>
            <a:off x="2136435" y="194904"/>
            <a:ext cx="6378915" cy="1325563"/>
          </a:xfrm>
        </p:spPr>
        <p:txBody>
          <a:bodyPr/>
          <a:lstStyle/>
          <a:p>
            <a:r>
              <a:rPr lang="he-IL" dirty="0"/>
              <a:t>תנאי כשירות למועמד ברשימה</a:t>
            </a:r>
          </a:p>
        </p:txBody>
      </p:sp>
      <p:sp>
        <p:nvSpPr>
          <p:cNvPr id="5" name="Content Placeholder 4">
            <a:extLst>
              <a:ext uri="{FF2B5EF4-FFF2-40B4-BE49-F238E27FC236}">
                <a16:creationId xmlns:a16="http://schemas.microsoft.com/office/drawing/2014/main" id="{FCEE6934-0EB8-427A-B9D0-C54CD947E720}"/>
              </a:ext>
            </a:extLst>
          </p:cNvPr>
          <p:cNvSpPr>
            <a:spLocks noGrp="1"/>
          </p:cNvSpPr>
          <p:nvPr>
            <p:ph sz="quarter" idx="10"/>
          </p:nvPr>
        </p:nvSpPr>
        <p:spPr>
          <a:xfrm>
            <a:off x="323850" y="1557338"/>
            <a:ext cx="8208963" cy="5040312"/>
          </a:xfrm>
        </p:spPr>
        <p:txBody>
          <a:bodyPr>
            <a:normAutofit lnSpcReduction="10000"/>
          </a:bodyPr>
          <a:lstStyle/>
          <a:p>
            <a:pPr marL="0" indent="0">
              <a:buNone/>
            </a:pPr>
            <a:r>
              <a:rPr lang="he-IL" b="1" dirty="0">
                <a:solidFill>
                  <a:srgbClr val="18918C"/>
                </a:solidFill>
              </a:rPr>
              <a:t>פסולים להיות מועמדים (פרטים בחוק):</a:t>
            </a:r>
          </a:p>
          <a:p>
            <a:endParaRPr lang="he-IL" dirty="0"/>
          </a:p>
          <a:p>
            <a:r>
              <a:rPr lang="he-IL" b="1" dirty="0"/>
              <a:t>מורשע בעבירה פלילית </a:t>
            </a:r>
            <a:r>
              <a:rPr lang="he-IL" dirty="0"/>
              <a:t>(נדון בפסק דין סופי לעונש מאסר בפועל של למעלה מ-3 חודשים, וביום הגשת רשימת המועמדים טרם עברו 7 שנים מגמר ריצוי המאסר, אלא אם כן קבע יו"ר ועדת הבחירות המרכזית כי אין עם העבירה משום קלון)</a:t>
            </a:r>
          </a:p>
          <a:p>
            <a:endParaRPr lang="he-IL" dirty="0"/>
          </a:p>
          <a:p>
            <a:pPr marL="0" indent="0">
              <a:buNone/>
            </a:pPr>
            <a:r>
              <a:rPr lang="he-IL" b="1" dirty="0">
                <a:solidFill>
                  <a:srgbClr val="18918C"/>
                </a:solidFill>
              </a:rPr>
              <a:t>רשימה מנועה</a:t>
            </a:r>
          </a:p>
          <a:p>
            <a:r>
              <a:rPr lang="he-IL" dirty="0"/>
              <a:t>לא תשתתף בבחירות רשימת מועמדים שיש במטרותיה או במעשיה משום שלילת קיומה של ישראל כמדינת העם היהודי, שלילת אופייה הדמוקרטי או הסתה לגזענות.</a:t>
            </a:r>
          </a:p>
          <a:p>
            <a:r>
              <a:rPr lang="he-IL" dirty="0"/>
              <a:t>סמכות החלטה של יו"ר ועדת הבחירות המרכזית, בעקבות עתירת ועדת הבחירות ברשות המקומית או היועמ"ש.</a:t>
            </a:r>
          </a:p>
        </p:txBody>
      </p:sp>
    </p:spTree>
    <p:extLst>
      <p:ext uri="{BB962C8B-B14F-4D97-AF65-F5344CB8AC3E}">
        <p14:creationId xmlns:p14="http://schemas.microsoft.com/office/powerpoint/2010/main" val="1045863705"/>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10E196B-083A-4CE4-9599-7C847E3DD367}"/>
              </a:ext>
            </a:extLst>
          </p:cNvPr>
          <p:cNvSpPr>
            <a:spLocks noGrp="1"/>
          </p:cNvSpPr>
          <p:nvPr>
            <p:ph type="sldNum" sz="quarter" idx="4294967295"/>
          </p:nvPr>
        </p:nvSpPr>
        <p:spPr>
          <a:xfrm>
            <a:off x="8604448" y="6309320"/>
            <a:ext cx="477416" cy="288032"/>
          </a:xfrm>
        </p:spPr>
        <p:txBody>
          <a:bodyPr/>
          <a:lstStyle/>
          <a:p>
            <a:fld id="{A14318B7-7A23-46B4-B76B-10B16BA86880}" type="slidenum">
              <a:rPr lang="he-IL" smtClean="0"/>
              <a:t>18</a:t>
            </a:fld>
            <a:endParaRPr lang="he-IL"/>
          </a:p>
        </p:txBody>
      </p:sp>
      <p:sp>
        <p:nvSpPr>
          <p:cNvPr id="4" name="Title 3">
            <a:extLst>
              <a:ext uri="{FF2B5EF4-FFF2-40B4-BE49-F238E27FC236}">
                <a16:creationId xmlns:a16="http://schemas.microsoft.com/office/drawing/2014/main" id="{8BFCC3B6-A5E6-445A-9B85-D0D5385265CA}"/>
              </a:ext>
            </a:extLst>
          </p:cNvPr>
          <p:cNvSpPr>
            <a:spLocks noGrp="1"/>
          </p:cNvSpPr>
          <p:nvPr>
            <p:ph type="title"/>
          </p:nvPr>
        </p:nvSpPr>
        <p:spPr/>
        <p:txBody>
          <a:bodyPr/>
          <a:lstStyle/>
          <a:p>
            <a:r>
              <a:rPr lang="he-IL" dirty="0"/>
              <a:t>סוגי הצעות מועמד לראשות הרשות</a:t>
            </a:r>
          </a:p>
        </p:txBody>
      </p:sp>
      <p:sp>
        <p:nvSpPr>
          <p:cNvPr id="5" name="Content Placeholder 4">
            <a:extLst>
              <a:ext uri="{FF2B5EF4-FFF2-40B4-BE49-F238E27FC236}">
                <a16:creationId xmlns:a16="http://schemas.microsoft.com/office/drawing/2014/main" id="{EB54EE29-5B11-43D5-B162-822407F264CB}"/>
              </a:ext>
            </a:extLst>
          </p:cNvPr>
          <p:cNvSpPr>
            <a:spLocks noGrp="1"/>
          </p:cNvSpPr>
          <p:nvPr>
            <p:ph sz="quarter" idx="10"/>
          </p:nvPr>
        </p:nvSpPr>
        <p:spPr/>
        <p:txBody>
          <a:bodyPr/>
          <a:lstStyle/>
          <a:p>
            <a:endParaRPr lang="he-IL" dirty="0"/>
          </a:p>
          <a:p>
            <a:endParaRPr lang="he-IL" dirty="0"/>
          </a:p>
          <a:p>
            <a:endParaRPr lang="he-IL" dirty="0"/>
          </a:p>
          <a:p>
            <a:endParaRPr lang="he-IL" dirty="0"/>
          </a:p>
          <a:p>
            <a:endParaRPr lang="he-IL" dirty="0"/>
          </a:p>
          <a:p>
            <a:endParaRPr lang="he-IL" dirty="0"/>
          </a:p>
          <a:p>
            <a:pPr marL="0" indent="0">
              <a:buNone/>
            </a:pPr>
            <a:r>
              <a:rPr lang="he-IL" sz="2000" dirty="0"/>
              <a:t>כל חוברת מיועדת לגופים מגישים שונים:</a:t>
            </a:r>
          </a:p>
          <a:p>
            <a:endParaRPr lang="he-IL" dirty="0"/>
          </a:p>
        </p:txBody>
      </p:sp>
      <p:pic>
        <p:nvPicPr>
          <p:cNvPr id="6" name="Google Shape;1718;p18" descr="G:\grpLearningTechnologies\LearningTechnologies\פרוייקטים ולקוחות\Misrad_Hapnim\RASHUMAK\Materials\Source\04_hagashat\Notebook\orange-1.png">
            <a:extLst>
              <a:ext uri="{FF2B5EF4-FFF2-40B4-BE49-F238E27FC236}">
                <a16:creationId xmlns:a16="http://schemas.microsoft.com/office/drawing/2014/main" id="{ABBC724E-3FCF-418F-8E53-37D7A108F029}"/>
              </a:ext>
            </a:extLst>
          </p:cNvPr>
          <p:cNvPicPr preferRelativeResize="0"/>
          <p:nvPr/>
        </p:nvPicPr>
        <p:blipFill rotWithShape="1">
          <a:blip r:embed="rId2"/>
          <a:srcRect r="4715"/>
          <a:stretch/>
        </p:blipFill>
        <p:spPr>
          <a:xfrm rot="180000">
            <a:off x="5704613" y="1693043"/>
            <a:ext cx="1493142" cy="2306893"/>
          </a:xfrm>
          <a:prstGeom prst="rect">
            <a:avLst/>
          </a:prstGeom>
        </p:spPr>
      </p:pic>
      <p:pic>
        <p:nvPicPr>
          <p:cNvPr id="7" name="Google Shape;1719;p18" descr="G:\grpLearningTechnologies\LearningTechnologies\פרוייקטים ולקוחות\Misrad_Hapnim\RASHUMAK\Materials\Source\04_hagashat\Notebook\yellow-1.png">
            <a:extLst>
              <a:ext uri="{FF2B5EF4-FFF2-40B4-BE49-F238E27FC236}">
                <a16:creationId xmlns:a16="http://schemas.microsoft.com/office/drawing/2014/main" id="{46573AAE-9AF0-4F19-BA6A-3503C4E306F6}"/>
              </a:ext>
            </a:extLst>
          </p:cNvPr>
          <p:cNvPicPr preferRelativeResize="0"/>
          <p:nvPr/>
        </p:nvPicPr>
        <p:blipFill rotWithShape="1">
          <a:blip r:embed="rId3"/>
          <a:srcRect r="4715"/>
          <a:stretch/>
        </p:blipFill>
        <p:spPr>
          <a:xfrm rot="180000">
            <a:off x="2393159" y="1704585"/>
            <a:ext cx="1493142" cy="2306893"/>
          </a:xfrm>
          <a:prstGeom prst="rect">
            <a:avLst/>
          </a:prstGeom>
        </p:spPr>
      </p:pic>
      <p:sp>
        <p:nvSpPr>
          <p:cNvPr id="10" name="Rectangle: Rounded Corners 9">
            <a:extLst>
              <a:ext uri="{FF2B5EF4-FFF2-40B4-BE49-F238E27FC236}">
                <a16:creationId xmlns:a16="http://schemas.microsoft.com/office/drawing/2014/main" id="{41122AED-1F02-4C50-9DF9-02244FB10C52}"/>
              </a:ext>
            </a:extLst>
          </p:cNvPr>
          <p:cNvSpPr/>
          <p:nvPr/>
        </p:nvSpPr>
        <p:spPr>
          <a:xfrm>
            <a:off x="5206712" y="4692502"/>
            <a:ext cx="2322299" cy="917414"/>
          </a:xfrm>
          <a:prstGeom prst="roundRect">
            <a:avLst/>
          </a:prstGeom>
          <a:solidFill>
            <a:srgbClr val="FFC3AB"/>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solidFill>
                  <a:schemeClr val="tx1"/>
                </a:solidFill>
              </a:rPr>
              <a:t>סיעה בכנסת</a:t>
            </a:r>
          </a:p>
          <a:p>
            <a:pPr algn="ctr"/>
            <a:r>
              <a:rPr lang="he-IL" dirty="0">
                <a:solidFill>
                  <a:schemeClr val="tx1"/>
                </a:solidFill>
              </a:rPr>
              <a:t>מפלגה בכנסת</a:t>
            </a:r>
          </a:p>
          <a:p>
            <a:pPr algn="ctr"/>
            <a:r>
              <a:rPr lang="he-IL" dirty="0">
                <a:solidFill>
                  <a:schemeClr val="tx1"/>
                </a:solidFill>
              </a:rPr>
              <a:t>סיעה במועצה היוצאת</a:t>
            </a:r>
          </a:p>
        </p:txBody>
      </p:sp>
      <p:sp>
        <p:nvSpPr>
          <p:cNvPr id="11" name="Rectangle: Rounded Corners 10">
            <a:extLst>
              <a:ext uri="{FF2B5EF4-FFF2-40B4-BE49-F238E27FC236}">
                <a16:creationId xmlns:a16="http://schemas.microsoft.com/office/drawing/2014/main" id="{E00199A5-D919-45FB-9F08-18FDA17A57F3}"/>
              </a:ext>
            </a:extLst>
          </p:cNvPr>
          <p:cNvSpPr/>
          <p:nvPr/>
        </p:nvSpPr>
        <p:spPr>
          <a:xfrm>
            <a:off x="1939306" y="4692502"/>
            <a:ext cx="2322299" cy="917414"/>
          </a:xfrm>
          <a:prstGeom prst="roundRect">
            <a:avLst/>
          </a:prstGeom>
          <a:solidFill>
            <a:srgbClr val="FFFF9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solidFill>
                  <a:schemeClr val="tx1"/>
                </a:solidFill>
              </a:rPr>
              <a:t>קבוצת בוחרים (תומכים)</a:t>
            </a:r>
          </a:p>
        </p:txBody>
      </p:sp>
    </p:spTree>
    <p:extLst>
      <p:ext uri="{BB962C8B-B14F-4D97-AF65-F5344CB8AC3E}">
        <p14:creationId xmlns:p14="http://schemas.microsoft.com/office/powerpoint/2010/main" val="408408726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oogle Shape;1663;p13" descr="G:\grpLearningTechnologies\LearningTechnologies\פרוייקטים ולקוחות\Misrad_Hapnim\RASHUMAK\Materials\Source\04_hagashat\Notebook\Purple.png">
            <a:extLst>
              <a:ext uri="{FF2B5EF4-FFF2-40B4-BE49-F238E27FC236}">
                <a16:creationId xmlns:a16="http://schemas.microsoft.com/office/drawing/2014/main" id="{64050B03-22C1-3BEB-C28D-5C543CB11308}"/>
              </a:ext>
            </a:extLst>
          </p:cNvPr>
          <p:cNvPicPr preferRelativeResize="0"/>
          <p:nvPr/>
        </p:nvPicPr>
        <p:blipFill rotWithShape="1">
          <a:blip r:embed="rId2"/>
          <a:srcRect r="5359"/>
          <a:stretch/>
        </p:blipFill>
        <p:spPr>
          <a:xfrm rot="180000">
            <a:off x="2835385" y="3952187"/>
            <a:ext cx="1074350" cy="1676679"/>
          </a:xfrm>
          <a:prstGeom prst="rect">
            <a:avLst/>
          </a:prstGeom>
        </p:spPr>
      </p:pic>
      <p:sp>
        <p:nvSpPr>
          <p:cNvPr id="2" name="Slide Number Placeholder 1">
            <a:extLst>
              <a:ext uri="{FF2B5EF4-FFF2-40B4-BE49-F238E27FC236}">
                <a16:creationId xmlns:a16="http://schemas.microsoft.com/office/drawing/2014/main" id="{7B65CDAD-0F25-45C0-8514-B1E3F3B0F13E}"/>
              </a:ext>
            </a:extLst>
          </p:cNvPr>
          <p:cNvSpPr>
            <a:spLocks noGrp="1"/>
          </p:cNvSpPr>
          <p:nvPr>
            <p:ph type="sldNum" sz="quarter" idx="4294967295"/>
          </p:nvPr>
        </p:nvSpPr>
        <p:spPr>
          <a:xfrm>
            <a:off x="8604448" y="6309320"/>
            <a:ext cx="477416" cy="288032"/>
          </a:xfrm>
        </p:spPr>
        <p:txBody>
          <a:bodyPr/>
          <a:lstStyle/>
          <a:p>
            <a:fld id="{A14318B7-7A23-46B4-B76B-10B16BA86880}" type="slidenum">
              <a:rPr lang="he-IL" smtClean="0"/>
              <a:pPr/>
              <a:t>19</a:t>
            </a:fld>
            <a:endParaRPr lang="he-IL"/>
          </a:p>
        </p:txBody>
      </p:sp>
      <p:sp>
        <p:nvSpPr>
          <p:cNvPr id="4" name="Title 3">
            <a:extLst>
              <a:ext uri="{FF2B5EF4-FFF2-40B4-BE49-F238E27FC236}">
                <a16:creationId xmlns:a16="http://schemas.microsoft.com/office/drawing/2014/main" id="{7F82FAB0-D9E7-481E-88D1-310F4FED6722}"/>
              </a:ext>
            </a:extLst>
          </p:cNvPr>
          <p:cNvSpPr>
            <a:spLocks noGrp="1"/>
          </p:cNvSpPr>
          <p:nvPr>
            <p:ph type="title"/>
          </p:nvPr>
        </p:nvSpPr>
        <p:spPr/>
        <p:txBody>
          <a:bodyPr/>
          <a:lstStyle/>
          <a:p>
            <a:r>
              <a:rPr lang="he-IL" dirty="0"/>
              <a:t>סוגי הצעות מועמד לראשות הרשות</a:t>
            </a:r>
          </a:p>
        </p:txBody>
      </p:sp>
      <p:sp>
        <p:nvSpPr>
          <p:cNvPr id="5" name="Content Placeholder 4">
            <a:extLst>
              <a:ext uri="{FF2B5EF4-FFF2-40B4-BE49-F238E27FC236}">
                <a16:creationId xmlns:a16="http://schemas.microsoft.com/office/drawing/2014/main" id="{A12C9582-F4FB-4914-8467-CCAEEBD1CEA2}"/>
              </a:ext>
            </a:extLst>
          </p:cNvPr>
          <p:cNvSpPr>
            <a:spLocks noGrp="1"/>
          </p:cNvSpPr>
          <p:nvPr>
            <p:ph sz="quarter" idx="10"/>
          </p:nvPr>
        </p:nvSpPr>
        <p:spPr/>
        <p:txBody>
          <a:bodyPr/>
          <a:lstStyle/>
          <a:p>
            <a:r>
              <a:rPr lang="he-IL" dirty="0"/>
              <a:t>חלק מהגופים מציעים מועמד מטעמם לתפקיד ראש הרשות, לצד הרשימה, באמצעות חוברת ייעודית נוספת. </a:t>
            </a:r>
          </a:p>
          <a:p>
            <a:r>
              <a:rPr lang="he-IL" dirty="0"/>
              <a:t>חוברת מועמד לראש רשות תוגש תמיד בצמידות לחוברת רשימה.</a:t>
            </a:r>
          </a:p>
          <a:p>
            <a:r>
              <a:rPr lang="he-IL" dirty="0"/>
              <a:t>המועמד לראש הרשות חייב להיות מועמד מספר 1 ברשימה למועצה.</a:t>
            </a:r>
          </a:p>
          <a:p>
            <a:endParaRPr lang="he-IL" dirty="0"/>
          </a:p>
          <a:p>
            <a:endParaRPr lang="he-IL" dirty="0"/>
          </a:p>
        </p:txBody>
      </p:sp>
      <p:pic>
        <p:nvPicPr>
          <p:cNvPr id="9" name="Google Shape;1664;p13" descr="G:\grpLearningTechnologies\LearningTechnologies\פרוייקטים ולקוחות\Misrad_Hapnim\RASHUMAK\Materials\Source\04_hagashat\Notebook\blue-1.png">
            <a:extLst>
              <a:ext uri="{FF2B5EF4-FFF2-40B4-BE49-F238E27FC236}">
                <a16:creationId xmlns:a16="http://schemas.microsoft.com/office/drawing/2014/main" id="{446E9968-15E2-8B7E-2248-2C58429C3BDE}"/>
              </a:ext>
            </a:extLst>
          </p:cNvPr>
          <p:cNvPicPr preferRelativeResize="0"/>
          <p:nvPr/>
        </p:nvPicPr>
        <p:blipFill rotWithShape="1">
          <a:blip r:embed="rId3"/>
          <a:srcRect l="-582" t="334" r="3251" b="-334"/>
          <a:stretch/>
        </p:blipFill>
        <p:spPr>
          <a:xfrm rot="195358">
            <a:off x="2522922" y="4721154"/>
            <a:ext cx="1104882" cy="1676679"/>
          </a:xfrm>
          <a:prstGeom prst="rect">
            <a:avLst/>
          </a:prstGeom>
        </p:spPr>
      </p:pic>
      <p:pic>
        <p:nvPicPr>
          <p:cNvPr id="10" name="Google Shape;1665;p13" descr="G:\grpLearningTechnologies\LearningTechnologies\פרוייקטים ולקוחות\Misrad_Hapnim\RASHUMAK\Materials\Source\04_hagashat\Notebook\green-1.png">
            <a:extLst>
              <a:ext uri="{FF2B5EF4-FFF2-40B4-BE49-F238E27FC236}">
                <a16:creationId xmlns:a16="http://schemas.microsoft.com/office/drawing/2014/main" id="{01C977FB-33D2-BDAC-3D71-568A5A678A26}"/>
              </a:ext>
            </a:extLst>
          </p:cNvPr>
          <p:cNvPicPr preferRelativeResize="0"/>
          <p:nvPr/>
        </p:nvPicPr>
        <p:blipFill rotWithShape="1">
          <a:blip r:embed="rId4"/>
          <a:srcRect r="5359"/>
          <a:stretch/>
        </p:blipFill>
        <p:spPr>
          <a:xfrm rot="180000">
            <a:off x="7337888" y="4166917"/>
            <a:ext cx="1074350" cy="1676679"/>
          </a:xfrm>
          <a:prstGeom prst="rect">
            <a:avLst/>
          </a:prstGeom>
        </p:spPr>
      </p:pic>
      <p:pic>
        <p:nvPicPr>
          <p:cNvPr id="11" name="Google Shape;1719;p18" descr="G:\grpLearningTechnologies\LearningTechnologies\פרוייקטים ולקוחות\Misrad_Hapnim\RASHUMAK\Materials\Source\04_hagashat\Notebook\yellow-1.png">
            <a:extLst>
              <a:ext uri="{FF2B5EF4-FFF2-40B4-BE49-F238E27FC236}">
                <a16:creationId xmlns:a16="http://schemas.microsoft.com/office/drawing/2014/main" id="{49A4C87F-14B7-6728-41EC-659F2ED0EEFE}"/>
              </a:ext>
            </a:extLst>
          </p:cNvPr>
          <p:cNvPicPr preferRelativeResize="0"/>
          <p:nvPr/>
        </p:nvPicPr>
        <p:blipFill rotWithShape="1">
          <a:blip r:embed="rId5"/>
          <a:srcRect r="4715"/>
          <a:stretch/>
        </p:blipFill>
        <p:spPr>
          <a:xfrm rot="180000">
            <a:off x="5692728" y="4166069"/>
            <a:ext cx="1040278" cy="1612750"/>
          </a:xfrm>
          <a:prstGeom prst="rect">
            <a:avLst/>
          </a:prstGeom>
        </p:spPr>
      </p:pic>
      <p:pic>
        <p:nvPicPr>
          <p:cNvPr id="8" name="Google Shape;1718;p18" descr="G:\grpLearningTechnologies\LearningTechnologies\פרוייקטים ולקוחות\Misrad_Hapnim\RASHUMAK\Materials\Source\04_hagashat\Notebook\orange-1.png">
            <a:extLst>
              <a:ext uri="{FF2B5EF4-FFF2-40B4-BE49-F238E27FC236}">
                <a16:creationId xmlns:a16="http://schemas.microsoft.com/office/drawing/2014/main" id="{64479933-295D-D3E4-21CB-4B0C4190D301}"/>
              </a:ext>
            </a:extLst>
          </p:cNvPr>
          <p:cNvPicPr preferRelativeResize="0"/>
          <p:nvPr/>
        </p:nvPicPr>
        <p:blipFill rotWithShape="1">
          <a:blip r:embed="rId6"/>
          <a:srcRect r="4715"/>
          <a:stretch/>
        </p:blipFill>
        <p:spPr>
          <a:xfrm rot="180000">
            <a:off x="561402" y="4166069"/>
            <a:ext cx="1040278" cy="1612750"/>
          </a:xfrm>
          <a:prstGeom prst="rect">
            <a:avLst/>
          </a:prstGeom>
        </p:spPr>
      </p:pic>
      <p:sp>
        <p:nvSpPr>
          <p:cNvPr id="6" name="משולש שווה-שוקיים 5">
            <a:extLst>
              <a:ext uri="{FF2B5EF4-FFF2-40B4-BE49-F238E27FC236}">
                <a16:creationId xmlns:a16="http://schemas.microsoft.com/office/drawing/2014/main" id="{8412A60E-F0BE-C4DB-CEFC-9BB3A8F20EAB}"/>
              </a:ext>
            </a:extLst>
          </p:cNvPr>
          <p:cNvSpPr/>
          <p:nvPr/>
        </p:nvSpPr>
        <p:spPr>
          <a:xfrm rot="16200000">
            <a:off x="6655708" y="4948917"/>
            <a:ext cx="667657" cy="246743"/>
          </a:xfrm>
          <a:prstGeom prst="triangle">
            <a:avLst/>
          </a:prstGeom>
          <a:solidFill>
            <a:srgbClr val="18918C"/>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7" name="משולש שווה-שוקיים 6">
            <a:extLst>
              <a:ext uri="{FF2B5EF4-FFF2-40B4-BE49-F238E27FC236}">
                <a16:creationId xmlns:a16="http://schemas.microsoft.com/office/drawing/2014/main" id="{216CC63F-534B-6154-1C41-C35CC4030B50}"/>
              </a:ext>
            </a:extLst>
          </p:cNvPr>
          <p:cNvSpPr/>
          <p:nvPr/>
        </p:nvSpPr>
        <p:spPr>
          <a:xfrm rot="16200000">
            <a:off x="1664608" y="4948916"/>
            <a:ext cx="667657" cy="246743"/>
          </a:xfrm>
          <a:prstGeom prst="triangle">
            <a:avLst/>
          </a:prstGeom>
          <a:solidFill>
            <a:srgbClr val="18918C"/>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Tree>
    <p:extLst>
      <p:ext uri="{BB962C8B-B14F-4D97-AF65-F5344CB8AC3E}">
        <p14:creationId xmlns:p14="http://schemas.microsoft.com/office/powerpoint/2010/main" val="278005207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additive="base">
                                        <p:cTn id="31" dur="500" fill="hold"/>
                                        <p:tgtEl>
                                          <p:spTgt spid="3"/>
                                        </p:tgtEl>
                                        <p:attrNameLst>
                                          <p:attrName>ppt_x</p:attrName>
                                        </p:attrNameLst>
                                      </p:cBhvr>
                                      <p:tavLst>
                                        <p:tav tm="0">
                                          <p:val>
                                            <p:strVal val="#ppt_x"/>
                                          </p:val>
                                        </p:tav>
                                        <p:tav tm="100000">
                                          <p:val>
                                            <p:strVal val="#ppt_x"/>
                                          </p:val>
                                        </p:tav>
                                      </p:tavLst>
                                    </p:anim>
                                    <p:anim calcmode="lin" valueType="num">
                                      <p:cBhvr additive="base">
                                        <p:cTn id="3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8071D08-BF6E-46EC-935B-BF67A62EC75A}"/>
              </a:ext>
            </a:extLst>
          </p:cNvPr>
          <p:cNvSpPr>
            <a:spLocks noGrp="1"/>
          </p:cNvSpPr>
          <p:nvPr>
            <p:ph type="sldNum" sz="quarter" idx="4294967295"/>
          </p:nvPr>
        </p:nvSpPr>
        <p:spPr>
          <a:xfrm>
            <a:off x="8604448" y="6309320"/>
            <a:ext cx="477416" cy="288032"/>
          </a:xfrm>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A14318B7-7A23-46B4-B76B-10B16BA86880}" type="slidenum">
              <a:rPr kumimoji="0" lang="he-IL" sz="1400" b="0" i="0" u="none" strike="noStrike" kern="1200" cap="none" spc="0" normalizeH="0" baseline="0" noProof="0" smtClean="0">
                <a:ln>
                  <a:noFill/>
                </a:ln>
                <a:solidFill>
                  <a:prstClr val="white"/>
                </a:solidFill>
                <a:effectLst/>
                <a:uLnTx/>
                <a:uFillTx/>
                <a:latin typeface="Calibri"/>
                <a:cs typeface="Calibri"/>
              </a:rPr>
              <a:pPr marL="0" marR="0" lvl="0" indent="0" algn="r" defTabSz="914400" rtl="1" eaLnBrk="1" fontAlgn="auto" latinLnBrk="0" hangingPunct="1">
                <a:lnSpc>
                  <a:spcPct val="100000"/>
                </a:lnSpc>
                <a:spcBef>
                  <a:spcPts val="0"/>
                </a:spcBef>
                <a:spcAft>
                  <a:spcPts val="0"/>
                </a:spcAft>
                <a:buClrTx/>
                <a:buSzTx/>
                <a:buFontTx/>
                <a:buNone/>
                <a:tabLst/>
                <a:defRPr/>
              </a:pPr>
              <a:t>2</a:t>
            </a:fld>
            <a:endParaRPr kumimoji="0" lang="he-IL" sz="1400" b="0" i="0" u="none" strike="noStrike" kern="1200" cap="none" spc="0" normalizeH="0" baseline="0" noProof="0">
              <a:ln>
                <a:noFill/>
              </a:ln>
              <a:solidFill>
                <a:prstClr val="white"/>
              </a:solidFill>
              <a:effectLst/>
              <a:uLnTx/>
              <a:uFillTx/>
              <a:latin typeface="Calibri"/>
              <a:cs typeface="Calibri"/>
            </a:endParaRPr>
          </a:p>
        </p:txBody>
      </p:sp>
      <p:sp>
        <p:nvSpPr>
          <p:cNvPr id="4" name="Title 3">
            <a:extLst>
              <a:ext uri="{FF2B5EF4-FFF2-40B4-BE49-F238E27FC236}">
                <a16:creationId xmlns:a16="http://schemas.microsoft.com/office/drawing/2014/main" id="{BED5CDE3-3FDF-462A-868F-35C989C2DF80}"/>
              </a:ext>
            </a:extLst>
          </p:cNvPr>
          <p:cNvSpPr>
            <a:spLocks noGrp="1"/>
          </p:cNvSpPr>
          <p:nvPr>
            <p:ph type="title"/>
          </p:nvPr>
        </p:nvSpPr>
        <p:spPr>
          <a:xfrm>
            <a:off x="2136435" y="194904"/>
            <a:ext cx="6378915" cy="1325563"/>
          </a:xfrm>
        </p:spPr>
        <p:txBody>
          <a:bodyPr/>
          <a:lstStyle/>
          <a:p>
            <a:r>
              <a:rPr lang="he-IL" dirty="0"/>
              <a:t>רקע</a:t>
            </a:r>
          </a:p>
        </p:txBody>
      </p:sp>
      <p:sp>
        <p:nvSpPr>
          <p:cNvPr id="5" name="Content Placeholder 4">
            <a:extLst>
              <a:ext uri="{FF2B5EF4-FFF2-40B4-BE49-F238E27FC236}">
                <a16:creationId xmlns:a16="http://schemas.microsoft.com/office/drawing/2014/main" id="{C4077576-A887-49EF-B8D8-EC74EBAC3A73}"/>
              </a:ext>
            </a:extLst>
          </p:cNvPr>
          <p:cNvSpPr>
            <a:spLocks noGrp="1"/>
          </p:cNvSpPr>
          <p:nvPr>
            <p:ph sz="quarter" idx="10"/>
          </p:nvPr>
        </p:nvSpPr>
        <p:spPr>
          <a:xfrm>
            <a:off x="323850" y="1557338"/>
            <a:ext cx="8208963" cy="5040312"/>
          </a:xfrm>
        </p:spPr>
        <p:txBody>
          <a:bodyPr/>
          <a:lstStyle/>
          <a:p>
            <a:r>
              <a:rPr lang="he-IL" dirty="0"/>
              <a:t>האמור במצגת זו וההדרכה לפיה הם בגדר מידע כללי בלבד, ואינו מקיף את כל הכללים.</a:t>
            </a:r>
          </a:p>
          <a:p>
            <a:r>
              <a:rPr lang="he-IL" dirty="0"/>
              <a:t>הנוסח המחייב הוא זה הקבוע בהוראות הדין הרלוונטיות.</a:t>
            </a:r>
          </a:p>
          <a:p>
            <a:r>
              <a:rPr lang="he-IL" dirty="0"/>
              <a:t>לאופן הגשת המועמדויות יש משמעויות פוליטיות / ציבוריות / מימוניות, ולכן מנהל הבחירות ויחידת הפיקוח הארצי על הבחירות </a:t>
            </a:r>
            <a:r>
              <a:rPr lang="he-IL" b="1" dirty="0">
                <a:solidFill>
                  <a:srgbClr val="18918C"/>
                </a:solidFill>
              </a:rPr>
              <a:t>אינם מעניקים ייעוץ פרטני </a:t>
            </a:r>
            <a:r>
              <a:rPr lang="he-IL" dirty="0"/>
              <a:t>למגישי המועמדות, רשימות או מועמדים.</a:t>
            </a:r>
          </a:p>
          <a:p>
            <a:r>
              <a:rPr lang="he-IL" dirty="0"/>
              <a:t>הגשת המועמדות בהתאם לכל הוראות הדין ועל-פי הנדרש בחוברות ההגשה – </a:t>
            </a:r>
            <a:r>
              <a:rPr lang="he-IL" b="1" dirty="0">
                <a:solidFill>
                  <a:srgbClr val="18918C"/>
                </a:solidFill>
              </a:rPr>
              <a:t>באחריות הגופים המגישים בלבד.</a:t>
            </a:r>
          </a:p>
          <a:p>
            <a:endParaRPr lang="he-IL" dirty="0"/>
          </a:p>
          <a:p>
            <a:endParaRPr lang="he-IL" dirty="0"/>
          </a:p>
        </p:txBody>
      </p:sp>
    </p:spTree>
    <p:extLst>
      <p:ext uri="{BB962C8B-B14F-4D97-AF65-F5344CB8AC3E}">
        <p14:creationId xmlns:p14="http://schemas.microsoft.com/office/powerpoint/2010/main" val="3600811309"/>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08D3B6A-8FEF-4B21-972F-B25BC0BEB009}"/>
              </a:ext>
            </a:extLst>
          </p:cNvPr>
          <p:cNvSpPr>
            <a:spLocks noGrp="1"/>
          </p:cNvSpPr>
          <p:nvPr>
            <p:ph type="sldNum" sz="quarter" idx="4294967295"/>
          </p:nvPr>
        </p:nvSpPr>
        <p:spPr>
          <a:xfrm>
            <a:off x="8604448" y="6309320"/>
            <a:ext cx="477416" cy="288032"/>
          </a:xfrm>
        </p:spPr>
        <p:txBody>
          <a:bodyPr/>
          <a:lstStyle/>
          <a:p>
            <a:fld id="{A14318B7-7A23-46B4-B76B-10B16BA86880}" type="slidenum">
              <a:rPr lang="he-IL" smtClean="0"/>
              <a:pPr/>
              <a:t>20</a:t>
            </a:fld>
            <a:endParaRPr lang="he-IL"/>
          </a:p>
        </p:txBody>
      </p:sp>
      <p:sp>
        <p:nvSpPr>
          <p:cNvPr id="4" name="Title 3">
            <a:extLst>
              <a:ext uri="{FF2B5EF4-FFF2-40B4-BE49-F238E27FC236}">
                <a16:creationId xmlns:a16="http://schemas.microsoft.com/office/drawing/2014/main" id="{8D89B6D2-A32D-44C0-BF88-3620B1F7DC04}"/>
              </a:ext>
            </a:extLst>
          </p:cNvPr>
          <p:cNvSpPr>
            <a:spLocks noGrp="1"/>
          </p:cNvSpPr>
          <p:nvPr>
            <p:ph type="title"/>
          </p:nvPr>
        </p:nvSpPr>
        <p:spPr>
          <a:xfrm>
            <a:off x="2136435" y="194904"/>
            <a:ext cx="6378915" cy="1325563"/>
          </a:xfrm>
        </p:spPr>
        <p:txBody>
          <a:bodyPr/>
          <a:lstStyle/>
          <a:p>
            <a:r>
              <a:rPr lang="he-IL" dirty="0"/>
              <a:t>תנאי כשירות – מועמד לראש הרשות</a:t>
            </a:r>
          </a:p>
        </p:txBody>
      </p:sp>
      <p:sp>
        <p:nvSpPr>
          <p:cNvPr id="5" name="Content Placeholder 4">
            <a:extLst>
              <a:ext uri="{FF2B5EF4-FFF2-40B4-BE49-F238E27FC236}">
                <a16:creationId xmlns:a16="http://schemas.microsoft.com/office/drawing/2014/main" id="{A50D37FB-8A10-4947-A659-1E4CFADC4122}"/>
              </a:ext>
            </a:extLst>
          </p:cNvPr>
          <p:cNvSpPr>
            <a:spLocks noGrp="1"/>
          </p:cNvSpPr>
          <p:nvPr>
            <p:ph sz="quarter" idx="10"/>
          </p:nvPr>
        </p:nvSpPr>
        <p:spPr>
          <a:xfrm>
            <a:off x="323850" y="1557338"/>
            <a:ext cx="8208963" cy="5040312"/>
          </a:xfrm>
        </p:spPr>
        <p:txBody>
          <a:bodyPr/>
          <a:lstStyle/>
          <a:p>
            <a:r>
              <a:rPr lang="he-IL" dirty="0"/>
              <a:t>כשיר להיות מועמד למועצה (כל התנאים שפורטו לעיל)</a:t>
            </a:r>
          </a:p>
          <a:p>
            <a:r>
              <a:rPr lang="he-IL" dirty="0"/>
              <a:t>אזרח ישראלי</a:t>
            </a:r>
            <a:endParaRPr lang="en-US" dirty="0"/>
          </a:p>
          <a:p>
            <a:r>
              <a:rPr lang="he-IL" dirty="0"/>
              <a:t>ראשון ברשימת מועמדים למועצה</a:t>
            </a:r>
          </a:p>
          <a:p>
            <a:endParaRPr lang="he-IL" dirty="0"/>
          </a:p>
          <a:p>
            <a:pPr marL="0" indent="0">
              <a:buNone/>
            </a:pPr>
            <a:r>
              <a:rPr lang="he-IL" b="1" dirty="0">
                <a:solidFill>
                  <a:srgbClr val="18918C"/>
                </a:solidFill>
              </a:rPr>
              <a:t>פסולים להתמודד</a:t>
            </a:r>
          </a:p>
          <a:p>
            <a:r>
              <a:rPr lang="he-IL" dirty="0"/>
              <a:t>קצין צה"ל בדרגת אלוף וכן קצין משטרה בדרגת רפ"ק ומעלה – לא זכאים להיבחר כראש רשות אלא אם חדלו להיות קצינים לפחות 100 ימים לפני הבחירות.</a:t>
            </a:r>
          </a:p>
          <a:p>
            <a:r>
              <a:rPr lang="he-IL" dirty="0"/>
              <a:t>מי שכיהן כראש רשות, וכהונתו פקעה בשל הרשעה בעבירה.</a:t>
            </a:r>
            <a:endParaRPr lang="en-US" dirty="0"/>
          </a:p>
        </p:txBody>
      </p:sp>
    </p:spTree>
    <p:extLst>
      <p:ext uri="{BB962C8B-B14F-4D97-AF65-F5344CB8AC3E}">
        <p14:creationId xmlns:p14="http://schemas.microsoft.com/office/powerpoint/2010/main" val="2234631430"/>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FE61115-1654-40B8-9140-FD60D247977F}"/>
              </a:ext>
            </a:extLst>
          </p:cNvPr>
          <p:cNvSpPr>
            <a:spLocks noGrp="1"/>
          </p:cNvSpPr>
          <p:nvPr>
            <p:ph type="sldNum" sz="quarter" idx="4294967295"/>
          </p:nvPr>
        </p:nvSpPr>
        <p:spPr>
          <a:xfrm>
            <a:off x="8604448" y="6309320"/>
            <a:ext cx="477416" cy="288032"/>
          </a:xfrm>
        </p:spPr>
        <p:txBody>
          <a:bodyPr/>
          <a:lstStyle/>
          <a:p>
            <a:fld id="{A14318B7-7A23-46B4-B76B-10B16BA86880}" type="slidenum">
              <a:rPr lang="he-IL" smtClean="0"/>
              <a:t>21</a:t>
            </a:fld>
            <a:endParaRPr lang="he-IL"/>
          </a:p>
        </p:txBody>
      </p:sp>
      <p:sp>
        <p:nvSpPr>
          <p:cNvPr id="4" name="Title 3">
            <a:extLst>
              <a:ext uri="{FF2B5EF4-FFF2-40B4-BE49-F238E27FC236}">
                <a16:creationId xmlns:a16="http://schemas.microsoft.com/office/drawing/2014/main" id="{904FCB68-DCD7-4C2C-8355-06D306EF47A9}"/>
              </a:ext>
            </a:extLst>
          </p:cNvPr>
          <p:cNvSpPr>
            <a:spLocks noGrp="1"/>
          </p:cNvSpPr>
          <p:nvPr>
            <p:ph type="title"/>
          </p:nvPr>
        </p:nvSpPr>
        <p:spPr/>
        <p:txBody>
          <a:bodyPr/>
          <a:lstStyle/>
          <a:p>
            <a:r>
              <a:rPr lang="he-IL" dirty="0"/>
              <a:t>מספר המועמדים</a:t>
            </a:r>
          </a:p>
        </p:txBody>
      </p:sp>
      <p:sp>
        <p:nvSpPr>
          <p:cNvPr id="5" name="Content Placeholder 4">
            <a:extLst>
              <a:ext uri="{FF2B5EF4-FFF2-40B4-BE49-F238E27FC236}">
                <a16:creationId xmlns:a16="http://schemas.microsoft.com/office/drawing/2014/main" id="{6818345A-F1E7-4396-BF20-34A4F4DBFF13}"/>
              </a:ext>
            </a:extLst>
          </p:cNvPr>
          <p:cNvSpPr>
            <a:spLocks noGrp="1"/>
          </p:cNvSpPr>
          <p:nvPr>
            <p:ph sz="quarter" idx="10"/>
          </p:nvPr>
        </p:nvSpPr>
        <p:spPr/>
        <p:txBody>
          <a:bodyPr/>
          <a:lstStyle/>
          <a:p>
            <a:r>
              <a:rPr lang="he-IL" dirty="0"/>
              <a:t>מספר חברי המועצה העומדת לבחירה (5 עד 31) נקבע לכל רשות בהתאם לגודלה.</a:t>
            </a:r>
          </a:p>
          <a:p>
            <a:r>
              <a:rPr lang="he-IL" dirty="0"/>
              <a:t>מספר המועמדים שיש לכלול ברשימה: </a:t>
            </a:r>
          </a:p>
          <a:p>
            <a:endParaRPr lang="he-IL" dirty="0"/>
          </a:p>
          <a:p>
            <a:endParaRPr lang="he-IL" dirty="0"/>
          </a:p>
          <a:p>
            <a:endParaRPr lang="he-IL" dirty="0"/>
          </a:p>
          <a:p>
            <a:endParaRPr lang="he-IL" dirty="0"/>
          </a:p>
          <a:p>
            <a:endParaRPr lang="he-IL" dirty="0"/>
          </a:p>
          <a:p>
            <a:endParaRPr lang="he-IL" dirty="0"/>
          </a:p>
          <a:p>
            <a:pPr marL="0" indent="0">
              <a:buNone/>
            </a:pPr>
            <a:r>
              <a:rPr lang="he-IL" dirty="0"/>
              <a:t>לפי סדר המועמדים ברשימה בחוברת ייבחרו חברי המועצה הנכנסת (מספר המנדטים).</a:t>
            </a:r>
          </a:p>
        </p:txBody>
      </p:sp>
      <p:cxnSp>
        <p:nvCxnSpPr>
          <p:cNvPr id="7" name="Straight Arrow Connector 6">
            <a:extLst>
              <a:ext uri="{FF2B5EF4-FFF2-40B4-BE49-F238E27FC236}">
                <a16:creationId xmlns:a16="http://schemas.microsoft.com/office/drawing/2014/main" id="{B77A6953-94EF-4588-A0AD-27A869F422A0}"/>
              </a:ext>
            </a:extLst>
          </p:cNvPr>
          <p:cNvCxnSpPr>
            <a:cxnSpLocks/>
          </p:cNvCxnSpPr>
          <p:nvPr/>
        </p:nvCxnSpPr>
        <p:spPr>
          <a:xfrm flipH="1">
            <a:off x="3196205" y="3433179"/>
            <a:ext cx="2751589"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83C83396-4850-43DF-B0EF-1F64BFF0A2ED}"/>
              </a:ext>
            </a:extLst>
          </p:cNvPr>
          <p:cNvSpPr txBox="1"/>
          <p:nvPr/>
        </p:nvSpPr>
        <p:spPr>
          <a:xfrm>
            <a:off x="6065241" y="2971514"/>
            <a:ext cx="2323751" cy="923330"/>
          </a:xfrm>
          <a:prstGeom prst="rect">
            <a:avLst/>
          </a:prstGeom>
          <a:noFill/>
        </p:spPr>
        <p:txBody>
          <a:bodyPr wrap="square" rtlCol="1">
            <a:spAutoFit/>
          </a:bodyPr>
          <a:lstStyle/>
          <a:p>
            <a:pPr algn="ctr"/>
            <a:r>
              <a:rPr lang="he-IL" b="1" dirty="0"/>
              <a:t>מינימום</a:t>
            </a:r>
          </a:p>
          <a:p>
            <a:pPr algn="ctr"/>
            <a:r>
              <a:rPr lang="he-IL" b="1" dirty="0">
                <a:solidFill>
                  <a:srgbClr val="18918C"/>
                </a:solidFill>
              </a:rPr>
              <a:t>שליש</a:t>
            </a:r>
            <a:r>
              <a:rPr lang="he-IL" dirty="0"/>
              <a:t> ממספר חברי המועצה העומדת לבחירה </a:t>
            </a:r>
          </a:p>
        </p:txBody>
      </p:sp>
      <p:sp>
        <p:nvSpPr>
          <p:cNvPr id="10" name="TextBox 9">
            <a:extLst>
              <a:ext uri="{FF2B5EF4-FFF2-40B4-BE49-F238E27FC236}">
                <a16:creationId xmlns:a16="http://schemas.microsoft.com/office/drawing/2014/main" id="{5FE52C69-20D6-4A3C-B6C5-D77EABE3D09C}"/>
              </a:ext>
            </a:extLst>
          </p:cNvPr>
          <p:cNvSpPr txBox="1"/>
          <p:nvPr/>
        </p:nvSpPr>
        <p:spPr>
          <a:xfrm>
            <a:off x="872454" y="3005371"/>
            <a:ext cx="2323751" cy="923330"/>
          </a:xfrm>
          <a:prstGeom prst="rect">
            <a:avLst/>
          </a:prstGeom>
          <a:noFill/>
        </p:spPr>
        <p:txBody>
          <a:bodyPr wrap="square" rtlCol="1">
            <a:spAutoFit/>
          </a:bodyPr>
          <a:lstStyle/>
          <a:p>
            <a:pPr algn="ctr"/>
            <a:r>
              <a:rPr lang="he-IL" b="1" dirty="0"/>
              <a:t>מקסימום</a:t>
            </a:r>
          </a:p>
          <a:p>
            <a:pPr algn="ctr"/>
            <a:r>
              <a:rPr lang="he-IL" b="1" dirty="0">
                <a:solidFill>
                  <a:srgbClr val="18918C"/>
                </a:solidFill>
              </a:rPr>
              <a:t>כפל </a:t>
            </a:r>
            <a:r>
              <a:rPr lang="he-IL" dirty="0"/>
              <a:t>מספר חברי </a:t>
            </a:r>
            <a:br>
              <a:rPr lang="en-US" dirty="0"/>
            </a:br>
            <a:r>
              <a:rPr lang="he-IL" dirty="0"/>
              <a:t>המועצה העומדת לבחירה </a:t>
            </a:r>
          </a:p>
        </p:txBody>
      </p:sp>
      <p:sp>
        <p:nvSpPr>
          <p:cNvPr id="11" name="Rectangle: Rounded Corners 10">
            <a:extLst>
              <a:ext uri="{FF2B5EF4-FFF2-40B4-BE49-F238E27FC236}">
                <a16:creationId xmlns:a16="http://schemas.microsoft.com/office/drawing/2014/main" id="{7728FA93-1C9E-42A7-8963-BC7CE1DD4CEE}"/>
              </a:ext>
            </a:extLst>
          </p:cNvPr>
          <p:cNvSpPr/>
          <p:nvPr/>
        </p:nvSpPr>
        <p:spPr>
          <a:xfrm>
            <a:off x="1853967" y="4160939"/>
            <a:ext cx="5427677" cy="12331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a:solidFill>
                  <a:srgbClr val="18918C"/>
                </a:solidFill>
              </a:rPr>
              <a:t>לדוגמה</a:t>
            </a:r>
            <a:r>
              <a:rPr lang="he-IL" dirty="0">
                <a:solidFill>
                  <a:schemeClr val="tx1"/>
                </a:solidFill>
              </a:rPr>
              <a:t>: מספר חברי המועצה העומדת לבחירה הוא 11. </a:t>
            </a:r>
          </a:p>
          <a:p>
            <a:pPr algn="ctr"/>
            <a:r>
              <a:rPr lang="he-IL" dirty="0">
                <a:solidFill>
                  <a:schemeClr val="tx1"/>
                </a:solidFill>
              </a:rPr>
              <a:t>כמה מועמדים יש לכלול ברשימה?</a:t>
            </a:r>
            <a:endParaRPr lang="en-US" dirty="0">
              <a:solidFill>
                <a:schemeClr val="tx1"/>
              </a:solidFill>
            </a:endParaRPr>
          </a:p>
          <a:p>
            <a:pPr algn="ctr"/>
            <a:endParaRPr lang="he-IL" dirty="0">
              <a:solidFill>
                <a:schemeClr val="tx1"/>
              </a:solidFill>
            </a:endParaRPr>
          </a:p>
        </p:txBody>
      </p:sp>
      <p:sp>
        <p:nvSpPr>
          <p:cNvPr id="12" name="TextBox 11">
            <a:extLst>
              <a:ext uri="{FF2B5EF4-FFF2-40B4-BE49-F238E27FC236}">
                <a16:creationId xmlns:a16="http://schemas.microsoft.com/office/drawing/2014/main" id="{1FA84172-4357-4E91-A958-0A3920DC0CA7}"/>
              </a:ext>
            </a:extLst>
          </p:cNvPr>
          <p:cNvSpPr txBox="1"/>
          <p:nvPr/>
        </p:nvSpPr>
        <p:spPr>
          <a:xfrm>
            <a:off x="5325892" y="4973352"/>
            <a:ext cx="1887523" cy="369332"/>
          </a:xfrm>
          <a:prstGeom prst="rect">
            <a:avLst/>
          </a:prstGeom>
          <a:noFill/>
        </p:spPr>
        <p:txBody>
          <a:bodyPr wrap="square" rtlCol="1">
            <a:spAutoFit/>
          </a:bodyPr>
          <a:lstStyle/>
          <a:p>
            <a:pPr algn="r" rtl="1"/>
            <a:r>
              <a:rPr lang="he-IL" dirty="0"/>
              <a:t>מינימום: 4 מועמדים</a:t>
            </a:r>
          </a:p>
        </p:txBody>
      </p:sp>
      <p:sp>
        <p:nvSpPr>
          <p:cNvPr id="13" name="TextBox 12">
            <a:extLst>
              <a:ext uri="{FF2B5EF4-FFF2-40B4-BE49-F238E27FC236}">
                <a16:creationId xmlns:a16="http://schemas.microsoft.com/office/drawing/2014/main" id="{74DD6619-7A08-419C-B755-579F19300EEA}"/>
              </a:ext>
            </a:extLst>
          </p:cNvPr>
          <p:cNvSpPr txBox="1"/>
          <p:nvPr/>
        </p:nvSpPr>
        <p:spPr>
          <a:xfrm>
            <a:off x="2187200" y="4973352"/>
            <a:ext cx="2074407" cy="369332"/>
          </a:xfrm>
          <a:prstGeom prst="rect">
            <a:avLst/>
          </a:prstGeom>
          <a:noFill/>
        </p:spPr>
        <p:txBody>
          <a:bodyPr wrap="square" rtlCol="1">
            <a:spAutoFit/>
          </a:bodyPr>
          <a:lstStyle/>
          <a:p>
            <a:pPr algn="r" rtl="1"/>
            <a:r>
              <a:rPr lang="he-IL" dirty="0"/>
              <a:t>מקסימום: 22 מועמדים</a:t>
            </a:r>
          </a:p>
        </p:txBody>
      </p:sp>
    </p:spTree>
    <p:extLst>
      <p:ext uri="{BB962C8B-B14F-4D97-AF65-F5344CB8AC3E}">
        <p14:creationId xmlns:p14="http://schemas.microsoft.com/office/powerpoint/2010/main" val="184397287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517D5C-2341-4300-98F2-C1760D5A39DD}"/>
              </a:ext>
            </a:extLst>
          </p:cNvPr>
          <p:cNvSpPr>
            <a:spLocks noGrp="1"/>
          </p:cNvSpPr>
          <p:nvPr>
            <p:ph type="sldNum" sz="quarter" idx="4294967295"/>
          </p:nvPr>
        </p:nvSpPr>
        <p:spPr>
          <a:xfrm>
            <a:off x="8604448" y="6309320"/>
            <a:ext cx="477416" cy="288032"/>
          </a:xfrm>
        </p:spPr>
        <p:txBody>
          <a:bodyPr/>
          <a:lstStyle/>
          <a:p>
            <a:fld id="{A14318B7-7A23-46B4-B76B-10B16BA86880}" type="slidenum">
              <a:rPr lang="he-IL" smtClean="0"/>
              <a:t>22</a:t>
            </a:fld>
            <a:endParaRPr lang="he-IL"/>
          </a:p>
        </p:txBody>
      </p:sp>
      <p:sp>
        <p:nvSpPr>
          <p:cNvPr id="4" name="Title 3">
            <a:extLst>
              <a:ext uri="{FF2B5EF4-FFF2-40B4-BE49-F238E27FC236}">
                <a16:creationId xmlns:a16="http://schemas.microsoft.com/office/drawing/2014/main" id="{0D84F748-FC9F-4C42-96CA-7A45B314B37A}"/>
              </a:ext>
            </a:extLst>
          </p:cNvPr>
          <p:cNvSpPr>
            <a:spLocks noGrp="1"/>
          </p:cNvSpPr>
          <p:nvPr>
            <p:ph type="title"/>
          </p:nvPr>
        </p:nvSpPr>
        <p:spPr/>
        <p:txBody>
          <a:bodyPr/>
          <a:lstStyle/>
          <a:p>
            <a:r>
              <a:rPr lang="he-IL" dirty="0"/>
              <a:t>מספר המועמדים</a:t>
            </a:r>
          </a:p>
        </p:txBody>
      </p:sp>
      <p:sp>
        <p:nvSpPr>
          <p:cNvPr id="5" name="Content Placeholder 4">
            <a:extLst>
              <a:ext uri="{FF2B5EF4-FFF2-40B4-BE49-F238E27FC236}">
                <a16:creationId xmlns:a16="http://schemas.microsoft.com/office/drawing/2014/main" id="{276C166C-694F-4C83-B546-20D0952691BF}"/>
              </a:ext>
            </a:extLst>
          </p:cNvPr>
          <p:cNvSpPr>
            <a:spLocks noGrp="1"/>
          </p:cNvSpPr>
          <p:nvPr>
            <p:ph sz="quarter" idx="10"/>
          </p:nvPr>
        </p:nvSpPr>
        <p:spPr/>
        <p:txBody>
          <a:bodyPr/>
          <a:lstStyle/>
          <a:p>
            <a:r>
              <a:rPr lang="he-IL" dirty="0"/>
              <a:t>מועצה מקומית </a:t>
            </a:r>
            <a:r>
              <a:rPr lang="he-IL" dirty="0" err="1"/>
              <a:t>חורפיש</a:t>
            </a:r>
            <a:br>
              <a:rPr lang="en-US" dirty="0"/>
            </a:br>
            <a:r>
              <a:rPr lang="he-IL" dirty="0"/>
              <a:t>מספר חברי המועצה העומדת לבחירה</a:t>
            </a:r>
            <a:r>
              <a:rPr lang="en-US" dirty="0"/>
              <a:t> </a:t>
            </a:r>
            <a:r>
              <a:rPr lang="he-IL" dirty="0"/>
              <a:t>הוא </a:t>
            </a:r>
            <a:r>
              <a:rPr lang="he-IL" b="1" dirty="0">
                <a:solidFill>
                  <a:srgbClr val="18918C"/>
                </a:solidFill>
              </a:rPr>
              <a:t>9</a:t>
            </a:r>
          </a:p>
          <a:p>
            <a:endParaRPr lang="he-IL" dirty="0"/>
          </a:p>
          <a:p>
            <a:r>
              <a:rPr lang="he-IL" dirty="0"/>
              <a:t>מינימום מועמדים בחוברת : </a:t>
            </a:r>
            <a:r>
              <a:rPr lang="he-IL" b="1" dirty="0">
                <a:solidFill>
                  <a:srgbClr val="18918C"/>
                </a:solidFill>
              </a:rPr>
              <a:t>3</a:t>
            </a:r>
          </a:p>
          <a:p>
            <a:r>
              <a:rPr lang="he-IL" dirty="0"/>
              <a:t>מקסימום מועמדים בחוברת: </a:t>
            </a:r>
            <a:r>
              <a:rPr lang="he-IL" b="1" dirty="0">
                <a:solidFill>
                  <a:srgbClr val="18918C"/>
                </a:solidFill>
              </a:rPr>
              <a:t>18</a:t>
            </a:r>
            <a:endParaRPr lang="he-IL" dirty="0"/>
          </a:p>
        </p:txBody>
      </p:sp>
      <p:sp>
        <p:nvSpPr>
          <p:cNvPr id="3" name="מלבן 2">
            <a:extLst>
              <a:ext uri="{FF2B5EF4-FFF2-40B4-BE49-F238E27FC236}">
                <a16:creationId xmlns:a16="http://schemas.microsoft.com/office/drawing/2014/main" id="{D3C47A73-A3FC-F3FC-23B2-9FF9DBA3FB0D}"/>
              </a:ext>
            </a:extLst>
          </p:cNvPr>
          <p:cNvSpPr/>
          <p:nvPr/>
        </p:nvSpPr>
        <p:spPr>
          <a:xfrm>
            <a:off x="166915" y="6095999"/>
            <a:ext cx="508000" cy="551543"/>
          </a:xfrm>
          <a:prstGeom prst="rect">
            <a:avLst/>
          </a:prstGeom>
          <a:solidFill>
            <a:srgbClr val="EFB23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4020103323"/>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9655563-EE90-4875-8B23-262CE5A4237F}"/>
              </a:ext>
            </a:extLst>
          </p:cNvPr>
          <p:cNvSpPr>
            <a:spLocks noGrp="1"/>
          </p:cNvSpPr>
          <p:nvPr>
            <p:ph type="sldNum" sz="quarter" idx="4294967295"/>
          </p:nvPr>
        </p:nvSpPr>
        <p:spPr>
          <a:xfrm>
            <a:off x="8604448" y="6309320"/>
            <a:ext cx="477416" cy="288032"/>
          </a:xfrm>
        </p:spPr>
        <p:txBody>
          <a:bodyPr/>
          <a:lstStyle/>
          <a:p>
            <a:fld id="{A14318B7-7A23-46B4-B76B-10B16BA86880}" type="slidenum">
              <a:rPr lang="he-IL" smtClean="0"/>
              <a:t>23</a:t>
            </a:fld>
            <a:endParaRPr lang="he-IL"/>
          </a:p>
        </p:txBody>
      </p:sp>
      <p:sp>
        <p:nvSpPr>
          <p:cNvPr id="4" name="Title 3">
            <a:extLst>
              <a:ext uri="{FF2B5EF4-FFF2-40B4-BE49-F238E27FC236}">
                <a16:creationId xmlns:a16="http://schemas.microsoft.com/office/drawing/2014/main" id="{B3905562-2FA7-4F49-B027-472DB9D88226}"/>
              </a:ext>
            </a:extLst>
          </p:cNvPr>
          <p:cNvSpPr>
            <a:spLocks noGrp="1"/>
          </p:cNvSpPr>
          <p:nvPr>
            <p:ph type="title"/>
          </p:nvPr>
        </p:nvSpPr>
        <p:spPr/>
        <p:txBody>
          <a:bodyPr/>
          <a:lstStyle/>
          <a:p>
            <a:r>
              <a:rPr lang="he-IL" dirty="0"/>
              <a:t>כתב הסכמה למועמד</a:t>
            </a:r>
          </a:p>
        </p:txBody>
      </p:sp>
      <p:sp>
        <p:nvSpPr>
          <p:cNvPr id="5" name="Content Placeholder 4">
            <a:extLst>
              <a:ext uri="{FF2B5EF4-FFF2-40B4-BE49-F238E27FC236}">
                <a16:creationId xmlns:a16="http://schemas.microsoft.com/office/drawing/2014/main" id="{EDA7CFC1-255F-4637-92B1-028E6FA34D33}"/>
              </a:ext>
            </a:extLst>
          </p:cNvPr>
          <p:cNvSpPr>
            <a:spLocks noGrp="1"/>
          </p:cNvSpPr>
          <p:nvPr>
            <p:ph sz="quarter" idx="10"/>
          </p:nvPr>
        </p:nvSpPr>
        <p:spPr/>
        <p:txBody>
          <a:bodyPr>
            <a:normAutofit/>
          </a:bodyPr>
          <a:lstStyle/>
          <a:p>
            <a:r>
              <a:rPr lang="he-IL" dirty="0"/>
              <a:t>כל מועמד חייב לחתום בחתימת ידו על כתב הסכמה. יש לצרף צילום תעודת זהות.</a:t>
            </a:r>
          </a:p>
          <a:p>
            <a:r>
              <a:rPr lang="he-IL" dirty="0"/>
              <a:t>לנוחיותכם, בחוברת המועמדות קיימים 20 כתבי הסכמה למילוי. </a:t>
            </a:r>
            <a:br>
              <a:rPr lang="en-US" dirty="0"/>
            </a:br>
            <a:r>
              <a:rPr lang="he-IL" dirty="0"/>
              <a:t>ניתן לצלם כתב הסכמה ריק ולצרף לחוברת כתבי הסכמה נוספים.</a:t>
            </a:r>
          </a:p>
          <a:p>
            <a:r>
              <a:rPr lang="he-IL" dirty="0"/>
              <a:t>בכתב ההסכמה המועמד מצהיר על הסכמתו להיות מועמד, על עמידתו בכל תנאי הכשירות לפי החוק, ועל הסכמה למסירת מידע מהמרשם הפלילי.</a:t>
            </a:r>
          </a:p>
          <a:p>
            <a:r>
              <a:rPr lang="he-IL" dirty="0"/>
              <a:t>למועמד לראש הרשות (מס' 1 ברשימת המועמדים) – כתב הסכמה נוסף נפרד בחוברת הייעודית של הצעת מועמד לראש הרשות.</a:t>
            </a:r>
          </a:p>
        </p:txBody>
      </p:sp>
    </p:spTree>
    <p:extLst>
      <p:ext uri="{BB962C8B-B14F-4D97-AF65-F5344CB8AC3E}">
        <p14:creationId xmlns:p14="http://schemas.microsoft.com/office/powerpoint/2010/main" val="4274867865"/>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B1B217B-879E-4CCF-95D6-A241D3AA32E0}"/>
              </a:ext>
            </a:extLst>
          </p:cNvPr>
          <p:cNvSpPr>
            <a:spLocks noGrp="1"/>
          </p:cNvSpPr>
          <p:nvPr>
            <p:ph type="sldNum" sz="quarter" idx="4294967295"/>
          </p:nvPr>
        </p:nvSpPr>
        <p:spPr>
          <a:xfrm>
            <a:off x="8604448" y="6309320"/>
            <a:ext cx="477416" cy="288032"/>
          </a:xfrm>
        </p:spPr>
        <p:txBody>
          <a:bodyPr/>
          <a:lstStyle/>
          <a:p>
            <a:fld id="{A14318B7-7A23-46B4-B76B-10B16BA86880}" type="slidenum">
              <a:rPr lang="he-IL" smtClean="0"/>
              <a:t>24</a:t>
            </a:fld>
            <a:endParaRPr lang="he-IL"/>
          </a:p>
        </p:txBody>
      </p:sp>
      <p:sp>
        <p:nvSpPr>
          <p:cNvPr id="4" name="Title 3">
            <a:extLst>
              <a:ext uri="{FF2B5EF4-FFF2-40B4-BE49-F238E27FC236}">
                <a16:creationId xmlns:a16="http://schemas.microsoft.com/office/drawing/2014/main" id="{7044FF9F-A4E9-4A10-A333-406A818C4646}"/>
              </a:ext>
            </a:extLst>
          </p:cNvPr>
          <p:cNvSpPr>
            <a:spLocks noGrp="1"/>
          </p:cNvSpPr>
          <p:nvPr>
            <p:ph type="title"/>
          </p:nvPr>
        </p:nvSpPr>
        <p:spPr/>
        <p:txBody>
          <a:bodyPr/>
          <a:lstStyle/>
          <a:p>
            <a:r>
              <a:rPr lang="he-IL" dirty="0"/>
              <a:t>כתב הסכמה למועמד</a:t>
            </a:r>
          </a:p>
        </p:txBody>
      </p:sp>
      <p:sp>
        <p:nvSpPr>
          <p:cNvPr id="5" name="Content Placeholder 4">
            <a:extLst>
              <a:ext uri="{FF2B5EF4-FFF2-40B4-BE49-F238E27FC236}">
                <a16:creationId xmlns:a16="http://schemas.microsoft.com/office/drawing/2014/main" id="{9DA5CB8B-CF39-4A90-8D6C-F05216AB8469}"/>
              </a:ext>
            </a:extLst>
          </p:cNvPr>
          <p:cNvSpPr>
            <a:spLocks noGrp="1"/>
          </p:cNvSpPr>
          <p:nvPr>
            <p:ph sz="quarter" idx="10"/>
          </p:nvPr>
        </p:nvSpPr>
        <p:spPr/>
        <p:txBody>
          <a:bodyPr/>
          <a:lstStyle/>
          <a:p>
            <a:r>
              <a:rPr lang="he-IL" dirty="0"/>
              <a:t>בהתאם להצהרות בכתב ההסכמה, פרטים הנוגעים לעובדי מדינה, עובדי רשות מקומית, שוטרים וחיילים ייבדקו מול הרשויות הרלוונטיות.</a:t>
            </a:r>
          </a:p>
          <a:p>
            <a:r>
              <a:rPr lang="he-IL" dirty="0"/>
              <a:t>בכל מקרה, מועמד בתפקיד שיש לגביו מגבלות כשירות להיות מועמד – נדרש לעדכן את הגורם המעסיק.</a:t>
            </a:r>
          </a:p>
          <a:p>
            <a:r>
              <a:rPr lang="he-IL" dirty="0"/>
              <a:t>מועמד שהגיש בקשה ליו"ר ועדת הבחירות המרכזית לעניין קלון, </a:t>
            </a:r>
            <a:br>
              <a:rPr lang="en-US" dirty="0"/>
            </a:br>
            <a:r>
              <a:rPr lang="he-IL" dirty="0"/>
              <a:t>יצרף אישור על הגשת הבקשה מוועדת הבחירות המרכזית.</a:t>
            </a:r>
          </a:p>
          <a:p>
            <a:endParaRPr lang="he-IL" dirty="0"/>
          </a:p>
        </p:txBody>
      </p:sp>
    </p:spTree>
    <p:extLst>
      <p:ext uri="{BB962C8B-B14F-4D97-AF65-F5344CB8AC3E}">
        <p14:creationId xmlns:p14="http://schemas.microsoft.com/office/powerpoint/2010/main" val="1620864131"/>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E42B439-1B29-4A52-9D90-C56F7E366806}"/>
              </a:ext>
            </a:extLst>
          </p:cNvPr>
          <p:cNvSpPr>
            <a:spLocks noGrp="1"/>
          </p:cNvSpPr>
          <p:nvPr>
            <p:ph type="sldNum" sz="quarter" idx="4294967295"/>
          </p:nvPr>
        </p:nvSpPr>
        <p:spPr>
          <a:xfrm>
            <a:off x="8604448" y="6309320"/>
            <a:ext cx="477416" cy="288032"/>
          </a:xfrm>
        </p:spPr>
        <p:txBody>
          <a:bodyPr/>
          <a:lstStyle/>
          <a:p>
            <a:fld id="{A14318B7-7A23-46B4-B76B-10B16BA86880}" type="slidenum">
              <a:rPr lang="he-IL" smtClean="0"/>
              <a:pPr/>
              <a:t>25</a:t>
            </a:fld>
            <a:endParaRPr lang="he-IL"/>
          </a:p>
        </p:txBody>
      </p:sp>
      <p:sp>
        <p:nvSpPr>
          <p:cNvPr id="8" name="Title 7">
            <a:extLst>
              <a:ext uri="{FF2B5EF4-FFF2-40B4-BE49-F238E27FC236}">
                <a16:creationId xmlns:a16="http://schemas.microsoft.com/office/drawing/2014/main" id="{893925A4-CA6D-4595-B96B-EF203BD4B934}"/>
              </a:ext>
            </a:extLst>
          </p:cNvPr>
          <p:cNvSpPr>
            <a:spLocks noGrp="1"/>
          </p:cNvSpPr>
          <p:nvPr>
            <p:ph type="title"/>
          </p:nvPr>
        </p:nvSpPr>
        <p:spPr/>
        <p:txBody>
          <a:bodyPr/>
          <a:lstStyle/>
          <a:p>
            <a:r>
              <a:rPr lang="he-IL" dirty="0"/>
              <a:t>כתב הסכמה למועמד</a:t>
            </a:r>
          </a:p>
        </p:txBody>
      </p:sp>
      <p:sp>
        <p:nvSpPr>
          <p:cNvPr id="5" name="Content Placeholder 4">
            <a:extLst>
              <a:ext uri="{FF2B5EF4-FFF2-40B4-BE49-F238E27FC236}">
                <a16:creationId xmlns:a16="http://schemas.microsoft.com/office/drawing/2014/main" id="{2620219F-DF0C-4CD5-9D98-DD94BA18A341}"/>
              </a:ext>
            </a:extLst>
          </p:cNvPr>
          <p:cNvSpPr>
            <a:spLocks noGrp="1"/>
          </p:cNvSpPr>
          <p:nvPr>
            <p:ph sz="quarter" idx="10"/>
          </p:nvPr>
        </p:nvSpPr>
        <p:spPr>
          <a:xfrm>
            <a:off x="323850" y="1557338"/>
            <a:ext cx="8208963" cy="5040312"/>
          </a:xfrm>
        </p:spPr>
        <p:txBody>
          <a:bodyPr>
            <a:normAutofit/>
          </a:bodyPr>
          <a:lstStyle/>
          <a:p>
            <a:r>
              <a:rPr lang="he-IL" dirty="0"/>
              <a:t>המועד האחרון להגשת כתב הסכמה הוא המועד האחרון להגשת הרשימות – </a:t>
            </a:r>
            <a:r>
              <a:rPr lang="he-IL" b="1" dirty="0"/>
              <a:t>21.9.23.</a:t>
            </a:r>
            <a:endParaRPr lang="en-US" b="1" dirty="0"/>
          </a:p>
          <a:p>
            <a:r>
              <a:rPr lang="he-IL" dirty="0"/>
              <a:t>מועמד רשאי לתת הסכמה לרשימה אחת בלבד. אם נתן הסכמה להיכלל ביותר מרשימה אחת – המועמדות תיפסל בכל הרשימות.</a:t>
            </a:r>
            <a:endParaRPr lang="en-US" dirty="0"/>
          </a:p>
          <a:p>
            <a:r>
              <a:rPr lang="he-IL" dirty="0"/>
              <a:t>מועמד שלא הוגש לגביו כתב הסכמה במועד – ייפסל.</a:t>
            </a:r>
          </a:p>
        </p:txBody>
      </p:sp>
    </p:spTree>
    <p:extLst>
      <p:ext uri="{BB962C8B-B14F-4D97-AF65-F5344CB8AC3E}">
        <p14:creationId xmlns:p14="http://schemas.microsoft.com/office/powerpoint/2010/main" val="255342631"/>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מספר שקופית 1">
            <a:extLst>
              <a:ext uri="{FF2B5EF4-FFF2-40B4-BE49-F238E27FC236}">
                <a16:creationId xmlns:a16="http://schemas.microsoft.com/office/drawing/2014/main" id="{215F603F-95F3-95C7-32BD-24CDFF745FFE}"/>
              </a:ext>
            </a:extLst>
          </p:cNvPr>
          <p:cNvSpPr>
            <a:spLocks noGrp="1"/>
          </p:cNvSpPr>
          <p:nvPr>
            <p:ph type="sldNum" sz="quarter" idx="4294967295"/>
          </p:nvPr>
        </p:nvSpPr>
        <p:spPr>
          <a:xfrm>
            <a:off x="8604448" y="6309320"/>
            <a:ext cx="477416" cy="288032"/>
          </a:xfrm>
        </p:spPr>
        <p:txBody>
          <a:bodyPr/>
          <a:lstStyle/>
          <a:p>
            <a:fld id="{A14318B7-7A23-46B4-B76B-10B16BA86880}" type="slidenum">
              <a:rPr lang="he-IL" smtClean="0"/>
              <a:t>26</a:t>
            </a:fld>
            <a:endParaRPr lang="he-IL"/>
          </a:p>
        </p:txBody>
      </p:sp>
      <p:sp>
        <p:nvSpPr>
          <p:cNvPr id="4" name="כותרת 3">
            <a:extLst>
              <a:ext uri="{FF2B5EF4-FFF2-40B4-BE49-F238E27FC236}">
                <a16:creationId xmlns:a16="http://schemas.microsoft.com/office/drawing/2014/main" id="{AC51A74E-194A-D5C2-0370-2A34070A09F8}"/>
              </a:ext>
            </a:extLst>
          </p:cNvPr>
          <p:cNvSpPr>
            <a:spLocks noGrp="1"/>
          </p:cNvSpPr>
          <p:nvPr>
            <p:ph type="title"/>
          </p:nvPr>
        </p:nvSpPr>
        <p:spPr/>
        <p:txBody>
          <a:bodyPr/>
          <a:lstStyle/>
          <a:p>
            <a:r>
              <a:rPr lang="he-IL" dirty="0"/>
              <a:t>רשימות מועמדים - דגשים</a:t>
            </a:r>
          </a:p>
        </p:txBody>
      </p:sp>
      <p:sp>
        <p:nvSpPr>
          <p:cNvPr id="5" name="מציין מיקום תוכן 4">
            <a:extLst>
              <a:ext uri="{FF2B5EF4-FFF2-40B4-BE49-F238E27FC236}">
                <a16:creationId xmlns:a16="http://schemas.microsoft.com/office/drawing/2014/main" id="{D8F0C836-7A32-E46A-4A98-CB0A07ADA25E}"/>
              </a:ext>
            </a:extLst>
          </p:cNvPr>
          <p:cNvSpPr>
            <a:spLocks noGrp="1"/>
          </p:cNvSpPr>
          <p:nvPr>
            <p:ph sz="quarter" idx="10"/>
          </p:nvPr>
        </p:nvSpPr>
        <p:spPr/>
        <p:txBody>
          <a:bodyPr>
            <a:normAutofit lnSpcReduction="10000"/>
          </a:bodyPr>
          <a:lstStyle/>
          <a:p>
            <a:r>
              <a:rPr lang="he-IL" dirty="0"/>
              <a:t>הגשת חוברת ללא מספר המועמדים </a:t>
            </a:r>
            <a:r>
              <a:rPr lang="he-IL" b="1" dirty="0">
                <a:solidFill>
                  <a:srgbClr val="18918C"/>
                </a:solidFill>
              </a:rPr>
              <a:t>המינימלי</a:t>
            </a:r>
            <a:r>
              <a:rPr lang="he-IL" dirty="0"/>
              <a:t> הנדרש, לרבות בשל העדר כתב הסכמה – הרשימה תיפסל.</a:t>
            </a:r>
            <a:endParaRPr lang="en-US" dirty="0"/>
          </a:p>
          <a:p>
            <a:r>
              <a:rPr lang="he-IL" dirty="0"/>
              <a:t>הגשת חוברת עם מספר מועמדים </a:t>
            </a:r>
            <a:r>
              <a:rPr lang="he-IL" b="1" dirty="0">
                <a:solidFill>
                  <a:srgbClr val="18918C"/>
                </a:solidFill>
              </a:rPr>
              <a:t>מעל המקסימום </a:t>
            </a:r>
            <a:r>
              <a:rPr lang="he-IL" dirty="0"/>
              <a:t>המותר – לא תהיה התייחסות למועמדים העודפים (גם לא במקרה של התפטרות או פטירת מועמד).</a:t>
            </a:r>
            <a:endParaRPr lang="en-US" dirty="0"/>
          </a:p>
          <a:p>
            <a:r>
              <a:rPr lang="he-IL" dirty="0"/>
              <a:t>פסילת מועמד בשל אי כשירות פרטנית, התפטרות או פטירת מועמד – </a:t>
            </a:r>
            <a:r>
              <a:rPr lang="he-IL" b="1" dirty="0">
                <a:solidFill>
                  <a:srgbClr val="18918C"/>
                </a:solidFill>
              </a:rPr>
              <a:t>לא פוסלות </a:t>
            </a:r>
            <a:r>
              <a:rPr lang="he-IL" dirty="0"/>
              <a:t>את הרשימה, גם אם מספר המועמדים ירד מתחת למינימום הנדרש. </a:t>
            </a:r>
            <a:endParaRPr lang="en-US" dirty="0"/>
          </a:p>
          <a:p>
            <a:r>
              <a:rPr lang="he-IL" dirty="0"/>
              <a:t>לאחר הגשת הרשימה אין אפשרות להחלפת מועמדים או להשלמת מועמדים במקום מועמד שנפסל/התפטר/נפטר. </a:t>
            </a:r>
            <a:endParaRPr lang="en-US" dirty="0"/>
          </a:p>
          <a:p>
            <a:r>
              <a:rPr lang="he-IL" dirty="0"/>
              <a:t>מועמד רשאי להתפטר בכתב בהגשה אישית למנהל הבחירות, בכל עת לרבות ביום הבחירות. גם לאחר התפטרות, לא ניתן להיות מועמד ברשימה אחרת.</a:t>
            </a:r>
            <a:endParaRPr lang="en-US" dirty="0"/>
          </a:p>
          <a:p>
            <a:endParaRPr lang="he-IL" dirty="0"/>
          </a:p>
        </p:txBody>
      </p:sp>
    </p:spTree>
    <p:extLst>
      <p:ext uri="{BB962C8B-B14F-4D97-AF65-F5344CB8AC3E}">
        <p14:creationId xmlns:p14="http://schemas.microsoft.com/office/powerpoint/2010/main" val="3950437552"/>
      </p:ext>
    </p:extLst>
  </p:cSld>
  <p:clrMapOvr>
    <a:masterClrMapping/>
  </p:clrMapOvr>
  <p:transition/>
  <p:extLst>
    <p:ext uri="{6950BFC3-D8DA-4A85-94F7-54DA5524770B}">
      <p188:commentRel xmlns:p188="http://schemas.microsoft.com/office/powerpoint/2018/8/main" xmlns="" r:id="rId2"/>
    </p:ext>
  </p:extLs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E65FED0-C676-4962-AED8-7B566E032AD5}"/>
              </a:ext>
            </a:extLst>
          </p:cNvPr>
          <p:cNvSpPr>
            <a:spLocks noGrp="1"/>
          </p:cNvSpPr>
          <p:nvPr>
            <p:ph type="sldNum" sz="quarter" idx="4294967295"/>
          </p:nvPr>
        </p:nvSpPr>
        <p:spPr>
          <a:xfrm>
            <a:off x="8604448" y="6309320"/>
            <a:ext cx="477416" cy="288032"/>
          </a:xfrm>
        </p:spPr>
        <p:txBody>
          <a:bodyPr/>
          <a:lstStyle/>
          <a:p>
            <a:fld id="{A14318B7-7A23-46B4-B76B-10B16BA86880}" type="slidenum">
              <a:rPr lang="he-IL" smtClean="0"/>
              <a:pPr/>
              <a:t>27</a:t>
            </a:fld>
            <a:endParaRPr lang="he-IL"/>
          </a:p>
        </p:txBody>
      </p:sp>
      <p:sp>
        <p:nvSpPr>
          <p:cNvPr id="4" name="Title 3">
            <a:extLst>
              <a:ext uri="{FF2B5EF4-FFF2-40B4-BE49-F238E27FC236}">
                <a16:creationId xmlns:a16="http://schemas.microsoft.com/office/drawing/2014/main" id="{B9CCBA34-1C07-4947-9EA2-459CF6BD2AFE}"/>
              </a:ext>
            </a:extLst>
          </p:cNvPr>
          <p:cNvSpPr>
            <a:spLocks noGrp="1"/>
          </p:cNvSpPr>
          <p:nvPr>
            <p:ph type="title"/>
          </p:nvPr>
        </p:nvSpPr>
        <p:spPr>
          <a:xfrm>
            <a:off x="2136435" y="194904"/>
            <a:ext cx="6378915" cy="1325563"/>
          </a:xfrm>
        </p:spPr>
        <p:txBody>
          <a:bodyPr/>
          <a:lstStyle/>
          <a:p>
            <a:r>
              <a:rPr lang="he-IL" dirty="0"/>
              <a:t>רשימה והצעת מועמד מטעם קבוצת בוחרים (תומכים) </a:t>
            </a:r>
          </a:p>
        </p:txBody>
      </p:sp>
      <p:sp>
        <p:nvSpPr>
          <p:cNvPr id="5" name="Content Placeholder 4">
            <a:extLst>
              <a:ext uri="{FF2B5EF4-FFF2-40B4-BE49-F238E27FC236}">
                <a16:creationId xmlns:a16="http://schemas.microsoft.com/office/drawing/2014/main" id="{2A2BD2A6-FD7A-427F-8C65-D9F198BF1A98}"/>
              </a:ext>
            </a:extLst>
          </p:cNvPr>
          <p:cNvSpPr>
            <a:spLocks noGrp="1"/>
          </p:cNvSpPr>
          <p:nvPr>
            <p:ph sz="quarter" idx="10"/>
          </p:nvPr>
        </p:nvSpPr>
        <p:spPr>
          <a:xfrm>
            <a:off x="2294102" y="1557338"/>
            <a:ext cx="6238711" cy="5040312"/>
          </a:xfrm>
        </p:spPr>
        <p:txBody>
          <a:bodyPr>
            <a:normAutofit/>
          </a:bodyPr>
          <a:lstStyle/>
          <a:p>
            <a:r>
              <a:rPr lang="he-IL" dirty="0"/>
              <a:t>רשימה והצעת מועמד מטעם קבוצת בוחרים (תומכים) – רשימה "חדשה" – מוגשות מטעם קבוצה של תושבים (תומכים)</a:t>
            </a:r>
          </a:p>
          <a:p>
            <a:r>
              <a:rPr lang="he-IL" dirty="0"/>
              <a:t>בחוברות מסוג זה יש לכלול את פרטי התומכים וחתימותיהם, הן בחוברת רשימת מועמדים למועצה והן בחוברת הצעת מועמד לראש הרשות.</a:t>
            </a:r>
          </a:p>
          <a:p>
            <a:r>
              <a:rPr lang="he-IL" dirty="0"/>
              <a:t>מגישי הרשימה (התומכים) הם המקבילים לבא-</a:t>
            </a:r>
            <a:r>
              <a:rPr lang="he-IL" dirty="0" err="1"/>
              <a:t>כח</a:t>
            </a:r>
            <a:r>
              <a:rPr lang="he-IL" dirty="0"/>
              <a:t> הסיעה / המפלגה המגיש רשימה מטעם סיעה / מפלגה.</a:t>
            </a:r>
            <a:endParaRPr lang="en-US" dirty="0"/>
          </a:p>
          <a:p>
            <a:r>
              <a:rPr lang="he-IL" dirty="0"/>
              <a:t>חתימות תומכים יימסרו רק </a:t>
            </a:r>
            <a:r>
              <a:rPr lang="he-IL" b="1" dirty="0">
                <a:solidFill>
                  <a:srgbClr val="18918C"/>
                </a:solidFill>
              </a:rPr>
              <a:t>בתוך החוברות</a:t>
            </a:r>
            <a:r>
              <a:rPr lang="he-IL" dirty="0"/>
              <a:t>. לא ניתן להגיש חתימות בדפים נפרדים (למעט בטופס תיקון ליקויים ייעודי - יוסבר בהמשך). </a:t>
            </a:r>
            <a:endParaRPr lang="en-US" dirty="0"/>
          </a:p>
          <a:p>
            <a:pPr marL="0" indent="0">
              <a:buNone/>
            </a:pPr>
            <a:endParaRPr lang="he-IL" dirty="0"/>
          </a:p>
          <a:p>
            <a:endParaRPr lang="he-IL" dirty="0"/>
          </a:p>
        </p:txBody>
      </p:sp>
      <p:pic>
        <p:nvPicPr>
          <p:cNvPr id="11" name="Google Shape;1665;p13" descr="G:\grpLearningTechnologies\LearningTechnologies\פרוייקטים ולקוחות\Misrad_Hapnim\RASHUMAK\Materials\Source\04_hagashat\Notebook\green-1.png">
            <a:extLst>
              <a:ext uri="{FF2B5EF4-FFF2-40B4-BE49-F238E27FC236}">
                <a16:creationId xmlns:a16="http://schemas.microsoft.com/office/drawing/2014/main" id="{76AD9917-A05F-4939-BB93-45CD36D8019B}"/>
              </a:ext>
            </a:extLst>
          </p:cNvPr>
          <p:cNvPicPr preferRelativeResize="0"/>
          <p:nvPr/>
        </p:nvPicPr>
        <p:blipFill rotWithShape="1">
          <a:blip r:embed="rId2"/>
          <a:srcRect r="5359"/>
          <a:stretch/>
        </p:blipFill>
        <p:spPr>
          <a:xfrm rot="180000">
            <a:off x="690353" y="1176338"/>
            <a:ext cx="1542046" cy="2398337"/>
          </a:xfrm>
          <a:prstGeom prst="rect">
            <a:avLst/>
          </a:prstGeom>
        </p:spPr>
      </p:pic>
    </p:spTree>
    <p:extLst>
      <p:ext uri="{BB962C8B-B14F-4D97-AF65-F5344CB8AC3E}">
        <p14:creationId xmlns:p14="http://schemas.microsoft.com/office/powerpoint/2010/main" val="128198569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43631E7-16E9-4644-AC3A-5F11F198DC73}"/>
              </a:ext>
            </a:extLst>
          </p:cNvPr>
          <p:cNvSpPr>
            <a:spLocks noGrp="1"/>
          </p:cNvSpPr>
          <p:nvPr>
            <p:ph type="sldNum" sz="quarter" idx="4294967295"/>
          </p:nvPr>
        </p:nvSpPr>
        <p:spPr>
          <a:xfrm>
            <a:off x="8604448" y="6309320"/>
            <a:ext cx="477416" cy="288032"/>
          </a:xfrm>
        </p:spPr>
        <p:txBody>
          <a:bodyPr/>
          <a:lstStyle/>
          <a:p>
            <a:fld id="{A14318B7-7A23-46B4-B76B-10B16BA86880}" type="slidenum">
              <a:rPr lang="he-IL" smtClean="0"/>
              <a:t>28</a:t>
            </a:fld>
            <a:endParaRPr lang="he-IL"/>
          </a:p>
        </p:txBody>
      </p:sp>
      <p:sp>
        <p:nvSpPr>
          <p:cNvPr id="4" name="Title 3">
            <a:extLst>
              <a:ext uri="{FF2B5EF4-FFF2-40B4-BE49-F238E27FC236}">
                <a16:creationId xmlns:a16="http://schemas.microsoft.com/office/drawing/2014/main" id="{35B949AC-7310-4248-A258-F19DBE6661B5}"/>
              </a:ext>
            </a:extLst>
          </p:cNvPr>
          <p:cNvSpPr>
            <a:spLocks noGrp="1"/>
          </p:cNvSpPr>
          <p:nvPr>
            <p:ph type="title"/>
          </p:nvPr>
        </p:nvSpPr>
        <p:spPr/>
        <p:txBody>
          <a:bodyPr/>
          <a:lstStyle/>
          <a:p>
            <a:r>
              <a:rPr lang="he-IL" dirty="0"/>
              <a:t>רשימה והצעת מועמד מטעם קבוצת בוחרים (תומכים) </a:t>
            </a:r>
          </a:p>
        </p:txBody>
      </p:sp>
      <p:pic>
        <p:nvPicPr>
          <p:cNvPr id="6" name="Google Shape;1665;p13" descr="G:\grpLearningTechnologies\LearningTechnologies\פרוייקטים ולקוחות\Misrad_Hapnim\RASHUMAK\Materials\Source\04_hagashat\Notebook\green-1.png">
            <a:extLst>
              <a:ext uri="{FF2B5EF4-FFF2-40B4-BE49-F238E27FC236}">
                <a16:creationId xmlns:a16="http://schemas.microsoft.com/office/drawing/2014/main" id="{E11FEEA5-7298-4A08-8AB3-AC7108B4A60B}"/>
              </a:ext>
            </a:extLst>
          </p:cNvPr>
          <p:cNvPicPr preferRelativeResize="0"/>
          <p:nvPr/>
        </p:nvPicPr>
        <p:blipFill rotWithShape="1">
          <a:blip r:embed="rId2"/>
          <a:srcRect r="5359"/>
          <a:stretch/>
        </p:blipFill>
        <p:spPr>
          <a:xfrm rot="180000">
            <a:off x="4881155" y="1349608"/>
            <a:ext cx="1542046" cy="2398337"/>
          </a:xfrm>
          <a:prstGeom prst="rect">
            <a:avLst/>
          </a:prstGeom>
        </p:spPr>
      </p:pic>
      <p:pic>
        <p:nvPicPr>
          <p:cNvPr id="7" name="Google Shape;1719;p18" descr="G:\grpLearningTechnologies\LearningTechnologies\פרוייקטים ולקוחות\Misrad_Hapnim\RASHUMAK\Materials\Source\04_hagashat\Notebook\yellow-1.png">
            <a:extLst>
              <a:ext uri="{FF2B5EF4-FFF2-40B4-BE49-F238E27FC236}">
                <a16:creationId xmlns:a16="http://schemas.microsoft.com/office/drawing/2014/main" id="{2AC17620-2D27-46F3-9297-2D92431BD306}"/>
              </a:ext>
            </a:extLst>
          </p:cNvPr>
          <p:cNvPicPr preferRelativeResize="0"/>
          <p:nvPr/>
        </p:nvPicPr>
        <p:blipFill rotWithShape="1">
          <a:blip r:embed="rId3"/>
          <a:srcRect r="4715"/>
          <a:stretch/>
        </p:blipFill>
        <p:spPr>
          <a:xfrm rot="180000">
            <a:off x="663526" y="1395330"/>
            <a:ext cx="1493142" cy="2306893"/>
          </a:xfrm>
          <a:prstGeom prst="rect">
            <a:avLst/>
          </a:prstGeom>
        </p:spPr>
      </p:pic>
      <p:sp>
        <p:nvSpPr>
          <p:cNvPr id="8" name="Rectangle: Rounded Corners 7">
            <a:extLst>
              <a:ext uri="{FF2B5EF4-FFF2-40B4-BE49-F238E27FC236}">
                <a16:creationId xmlns:a16="http://schemas.microsoft.com/office/drawing/2014/main" id="{400F183D-92BC-40B5-A6DC-4E8F41E37822}"/>
              </a:ext>
            </a:extLst>
          </p:cNvPr>
          <p:cNvSpPr/>
          <p:nvPr/>
        </p:nvSpPr>
        <p:spPr>
          <a:xfrm>
            <a:off x="2272246" y="2116186"/>
            <a:ext cx="2088192" cy="865180"/>
          </a:xfrm>
          <a:prstGeom prst="roundRect">
            <a:avLst/>
          </a:prstGeom>
          <a:solidFill>
            <a:srgbClr val="FFFF9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he-IL" dirty="0">
                <a:solidFill>
                  <a:schemeClr val="tx1"/>
                </a:solidFill>
              </a:rPr>
              <a:t>הצעת מועמד לראש הרשות</a:t>
            </a:r>
          </a:p>
        </p:txBody>
      </p:sp>
      <p:sp>
        <p:nvSpPr>
          <p:cNvPr id="9" name="Rectangle: Rounded Corners 8">
            <a:extLst>
              <a:ext uri="{FF2B5EF4-FFF2-40B4-BE49-F238E27FC236}">
                <a16:creationId xmlns:a16="http://schemas.microsoft.com/office/drawing/2014/main" id="{B1A0B2AF-B4D2-4A6D-918F-CF28975097CB}"/>
              </a:ext>
            </a:extLst>
          </p:cNvPr>
          <p:cNvSpPr/>
          <p:nvPr/>
        </p:nvSpPr>
        <p:spPr>
          <a:xfrm>
            <a:off x="6556539" y="2116186"/>
            <a:ext cx="2088192" cy="865180"/>
          </a:xfrm>
          <a:prstGeom prst="roundRect">
            <a:avLst/>
          </a:prstGeom>
          <a:solidFill>
            <a:srgbClr val="E2FFDD"/>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he-IL" dirty="0">
                <a:solidFill>
                  <a:schemeClr val="tx1"/>
                </a:solidFill>
              </a:rPr>
              <a:t>רשימת מועמדים למועצה</a:t>
            </a:r>
          </a:p>
        </p:txBody>
      </p:sp>
      <p:sp>
        <p:nvSpPr>
          <p:cNvPr id="11" name="TextBox 10">
            <a:extLst>
              <a:ext uri="{FF2B5EF4-FFF2-40B4-BE49-F238E27FC236}">
                <a16:creationId xmlns:a16="http://schemas.microsoft.com/office/drawing/2014/main" id="{BDE4195E-D17E-4603-9CED-256B1A5BDFBC}"/>
              </a:ext>
            </a:extLst>
          </p:cNvPr>
          <p:cNvSpPr txBox="1"/>
          <p:nvPr/>
        </p:nvSpPr>
        <p:spPr>
          <a:xfrm>
            <a:off x="5557221" y="3781562"/>
            <a:ext cx="2805730" cy="1323439"/>
          </a:xfrm>
          <a:prstGeom prst="rect">
            <a:avLst/>
          </a:prstGeom>
          <a:noFill/>
        </p:spPr>
        <p:txBody>
          <a:bodyPr wrap="square">
            <a:spAutoFit/>
          </a:bodyPr>
          <a:lstStyle/>
          <a:p>
            <a:pPr algn="r" rtl="1"/>
            <a:r>
              <a:rPr lang="he-IL" sz="2000" b="1" dirty="0"/>
              <a:t>200</a:t>
            </a:r>
            <a:r>
              <a:rPr lang="he-IL" sz="2000" dirty="0"/>
              <a:t> תומכים, או</a:t>
            </a:r>
          </a:p>
          <a:p>
            <a:pPr algn="r" rtl="1"/>
            <a:r>
              <a:rPr lang="he-IL" sz="2000" dirty="0"/>
              <a:t> </a:t>
            </a:r>
            <a:r>
              <a:rPr lang="he-IL" sz="2000" b="1" dirty="0"/>
              <a:t>2%</a:t>
            </a:r>
            <a:r>
              <a:rPr lang="he-IL" sz="2000" dirty="0"/>
              <a:t> ממספר הבוחרים בפנקס הבוחרים ביום הקובע, לפי הנמוך </a:t>
            </a:r>
            <a:r>
              <a:rPr lang="he-IL" sz="2000" dirty="0" err="1"/>
              <a:t>מביניהם</a:t>
            </a:r>
            <a:endParaRPr lang="he-IL" sz="2000" dirty="0"/>
          </a:p>
        </p:txBody>
      </p:sp>
      <p:sp>
        <p:nvSpPr>
          <p:cNvPr id="12" name="TextBox 11">
            <a:extLst>
              <a:ext uri="{FF2B5EF4-FFF2-40B4-BE49-F238E27FC236}">
                <a16:creationId xmlns:a16="http://schemas.microsoft.com/office/drawing/2014/main" id="{24282413-86BB-4C9C-AD85-65451794F740}"/>
              </a:ext>
            </a:extLst>
          </p:cNvPr>
          <p:cNvSpPr txBox="1"/>
          <p:nvPr/>
        </p:nvSpPr>
        <p:spPr>
          <a:xfrm>
            <a:off x="1168399" y="3781562"/>
            <a:ext cx="2805731" cy="1323439"/>
          </a:xfrm>
          <a:prstGeom prst="rect">
            <a:avLst/>
          </a:prstGeom>
          <a:noFill/>
        </p:spPr>
        <p:txBody>
          <a:bodyPr wrap="square">
            <a:spAutoFit/>
          </a:bodyPr>
          <a:lstStyle/>
          <a:p>
            <a:pPr algn="r" rtl="1"/>
            <a:r>
              <a:rPr lang="he-IL" sz="2000" b="1" dirty="0"/>
              <a:t>750</a:t>
            </a:r>
            <a:r>
              <a:rPr lang="he-IL" sz="2000" dirty="0"/>
              <a:t> תומכים, או</a:t>
            </a:r>
          </a:p>
          <a:p>
            <a:pPr algn="r" rtl="1"/>
            <a:r>
              <a:rPr lang="he-IL" sz="2000" dirty="0"/>
              <a:t> </a:t>
            </a:r>
            <a:r>
              <a:rPr lang="he-IL" sz="2000" b="1" dirty="0"/>
              <a:t>3%</a:t>
            </a:r>
            <a:r>
              <a:rPr lang="he-IL" sz="2000" dirty="0"/>
              <a:t> ממספר הבוחרים בפנקס הבוחרים ביום הקובע, לפי הנמוך </a:t>
            </a:r>
            <a:r>
              <a:rPr lang="he-IL" sz="2000" dirty="0" err="1"/>
              <a:t>מביניהם</a:t>
            </a:r>
            <a:endParaRPr lang="he-IL" sz="2000" dirty="0"/>
          </a:p>
        </p:txBody>
      </p:sp>
      <p:sp>
        <p:nvSpPr>
          <p:cNvPr id="14" name="TextBox 13">
            <a:extLst>
              <a:ext uri="{FF2B5EF4-FFF2-40B4-BE49-F238E27FC236}">
                <a16:creationId xmlns:a16="http://schemas.microsoft.com/office/drawing/2014/main" id="{5A22D9CD-82C6-4E50-9803-06051F20629E}"/>
              </a:ext>
            </a:extLst>
          </p:cNvPr>
          <p:cNvSpPr txBox="1"/>
          <p:nvPr/>
        </p:nvSpPr>
        <p:spPr>
          <a:xfrm>
            <a:off x="2919242" y="5576449"/>
            <a:ext cx="3637297" cy="715089"/>
          </a:xfrm>
          <a:prstGeom prst="roundRect">
            <a:avLst/>
          </a:prstGeom>
          <a:solidFill>
            <a:schemeClr val="bg1"/>
          </a:solidFill>
        </p:spPr>
        <p:txBody>
          <a:bodyPr wrap="square">
            <a:spAutoFit/>
          </a:bodyPr>
          <a:lstStyle/>
          <a:p>
            <a:pPr algn="ctr"/>
            <a:r>
              <a:rPr lang="he-IL" dirty="0"/>
              <a:t>היום הקובע – 150 יום לפני יום הבחירות</a:t>
            </a:r>
          </a:p>
          <a:p>
            <a:pPr algn="ctr"/>
            <a:r>
              <a:rPr lang="he-IL" dirty="0"/>
              <a:t>התוצאה באחוזים תעוגל כלפי מעלה</a:t>
            </a:r>
          </a:p>
        </p:txBody>
      </p:sp>
    </p:spTree>
    <p:extLst>
      <p:ext uri="{BB962C8B-B14F-4D97-AF65-F5344CB8AC3E}">
        <p14:creationId xmlns:p14="http://schemas.microsoft.com/office/powerpoint/2010/main" val="81687995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2C26584-E173-4542-B39E-2456822C0A01}"/>
              </a:ext>
            </a:extLst>
          </p:cNvPr>
          <p:cNvSpPr>
            <a:spLocks noGrp="1"/>
          </p:cNvSpPr>
          <p:nvPr>
            <p:ph type="sldNum" sz="quarter" idx="4294967295"/>
          </p:nvPr>
        </p:nvSpPr>
        <p:spPr>
          <a:xfrm>
            <a:off x="8604448" y="6309320"/>
            <a:ext cx="477416" cy="288032"/>
          </a:xfrm>
        </p:spPr>
        <p:txBody>
          <a:bodyPr/>
          <a:lstStyle/>
          <a:p>
            <a:fld id="{A14318B7-7A23-46B4-B76B-10B16BA86880}" type="slidenum">
              <a:rPr lang="he-IL" smtClean="0"/>
              <a:pPr/>
              <a:t>29</a:t>
            </a:fld>
            <a:endParaRPr lang="he-IL"/>
          </a:p>
        </p:txBody>
      </p:sp>
      <p:sp>
        <p:nvSpPr>
          <p:cNvPr id="4" name="Title 3">
            <a:extLst>
              <a:ext uri="{FF2B5EF4-FFF2-40B4-BE49-F238E27FC236}">
                <a16:creationId xmlns:a16="http://schemas.microsoft.com/office/drawing/2014/main" id="{4446298F-8273-4597-8A41-4FF4CE867D2D}"/>
              </a:ext>
            </a:extLst>
          </p:cNvPr>
          <p:cNvSpPr>
            <a:spLocks noGrp="1"/>
          </p:cNvSpPr>
          <p:nvPr>
            <p:ph type="title"/>
          </p:nvPr>
        </p:nvSpPr>
        <p:spPr/>
        <p:txBody>
          <a:bodyPr/>
          <a:lstStyle/>
          <a:p>
            <a:r>
              <a:rPr lang="he-IL" dirty="0"/>
              <a:t>מספר התומכים הדרוש</a:t>
            </a:r>
          </a:p>
        </p:txBody>
      </p:sp>
      <p:sp>
        <p:nvSpPr>
          <p:cNvPr id="5" name="Content Placeholder 4">
            <a:extLst>
              <a:ext uri="{FF2B5EF4-FFF2-40B4-BE49-F238E27FC236}">
                <a16:creationId xmlns:a16="http://schemas.microsoft.com/office/drawing/2014/main" id="{E5D3B371-6DD9-46EC-BAD4-7E6DF360ECD5}"/>
              </a:ext>
            </a:extLst>
          </p:cNvPr>
          <p:cNvSpPr>
            <a:spLocks noGrp="1"/>
          </p:cNvSpPr>
          <p:nvPr>
            <p:ph sz="quarter" idx="10"/>
          </p:nvPr>
        </p:nvSpPr>
        <p:spPr/>
        <p:txBody>
          <a:bodyPr/>
          <a:lstStyle/>
          <a:p>
            <a:pPr marL="0" indent="0">
              <a:buNone/>
            </a:pPr>
            <a:r>
              <a:rPr lang="he-IL" dirty="0"/>
              <a:t>מועצה מקומית </a:t>
            </a:r>
            <a:r>
              <a:rPr lang="he-IL" b="1" dirty="0" err="1">
                <a:solidFill>
                  <a:srgbClr val="18918C"/>
                </a:solidFill>
              </a:rPr>
              <a:t>חורפיש</a:t>
            </a:r>
            <a:r>
              <a:rPr lang="he-IL" b="1" dirty="0">
                <a:solidFill>
                  <a:srgbClr val="18918C"/>
                </a:solidFill>
              </a:rPr>
              <a:t> </a:t>
            </a:r>
            <a:endParaRPr lang="en-US" b="1" dirty="0">
              <a:solidFill>
                <a:srgbClr val="18918C"/>
              </a:solidFill>
            </a:endParaRPr>
          </a:p>
          <a:p>
            <a:endParaRPr lang="he-IL" dirty="0"/>
          </a:p>
        </p:txBody>
      </p:sp>
      <p:sp>
        <p:nvSpPr>
          <p:cNvPr id="3" name="Rectangle 5">
            <a:extLst>
              <a:ext uri="{FF2B5EF4-FFF2-40B4-BE49-F238E27FC236}">
                <a16:creationId xmlns:a16="http://schemas.microsoft.com/office/drawing/2014/main" id="{97D636D7-A0CC-5571-64DE-647393D22E4D}"/>
              </a:ext>
            </a:extLst>
          </p:cNvPr>
          <p:cNvSpPr/>
          <p:nvPr/>
        </p:nvSpPr>
        <p:spPr>
          <a:xfrm>
            <a:off x="0" y="7010399"/>
            <a:ext cx="2800350" cy="75292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solidFill>
                  <a:srgbClr val="FF0000"/>
                </a:solidFill>
              </a:rPr>
              <a:t>למנהל הבחירות: נא למלא את הנתונים המתאימים לרשות </a:t>
            </a:r>
          </a:p>
        </p:txBody>
      </p:sp>
      <p:sp>
        <p:nvSpPr>
          <p:cNvPr id="10" name="Rectangle: Rounded Corners 7">
            <a:extLst>
              <a:ext uri="{FF2B5EF4-FFF2-40B4-BE49-F238E27FC236}">
                <a16:creationId xmlns:a16="http://schemas.microsoft.com/office/drawing/2014/main" id="{94C0C7D0-345C-460F-904A-4AC1957A3FA2}"/>
              </a:ext>
            </a:extLst>
          </p:cNvPr>
          <p:cNvSpPr/>
          <p:nvPr/>
        </p:nvSpPr>
        <p:spPr>
          <a:xfrm>
            <a:off x="762762" y="2687321"/>
            <a:ext cx="3182546" cy="1483358"/>
          </a:xfrm>
          <a:prstGeom prst="roundRect">
            <a:avLst/>
          </a:prstGeom>
          <a:solidFill>
            <a:srgbClr val="FFFF9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he-IL" sz="2400" dirty="0">
                <a:solidFill>
                  <a:schemeClr val="tx1"/>
                </a:solidFill>
              </a:rPr>
              <a:t>מספר התומכים הנדרשים להצעת מועמד:</a:t>
            </a:r>
          </a:p>
          <a:p>
            <a:pPr algn="ctr" rtl="1"/>
            <a:r>
              <a:rPr lang="he-IL" sz="2400" b="1" dirty="0">
                <a:solidFill>
                  <a:srgbClr val="18918C"/>
                </a:solidFill>
              </a:rPr>
              <a:t>153</a:t>
            </a:r>
            <a:endParaRPr lang="he-IL" sz="2400" dirty="0">
              <a:solidFill>
                <a:schemeClr val="tx1"/>
              </a:solidFill>
            </a:endParaRPr>
          </a:p>
        </p:txBody>
      </p:sp>
      <p:sp>
        <p:nvSpPr>
          <p:cNvPr id="11" name="Rectangle: Rounded Corners 8">
            <a:extLst>
              <a:ext uri="{FF2B5EF4-FFF2-40B4-BE49-F238E27FC236}">
                <a16:creationId xmlns:a16="http://schemas.microsoft.com/office/drawing/2014/main" id="{BB8937DE-2AFA-5840-C235-C2033A56C6C3}"/>
              </a:ext>
            </a:extLst>
          </p:cNvPr>
          <p:cNvSpPr/>
          <p:nvPr/>
        </p:nvSpPr>
        <p:spPr>
          <a:xfrm>
            <a:off x="5047055" y="2687321"/>
            <a:ext cx="3182546" cy="1483358"/>
          </a:xfrm>
          <a:prstGeom prst="roundRect">
            <a:avLst/>
          </a:prstGeom>
          <a:solidFill>
            <a:srgbClr val="E2FFDD"/>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he-IL" sz="2400" dirty="0">
                <a:solidFill>
                  <a:schemeClr val="tx1"/>
                </a:solidFill>
              </a:rPr>
              <a:t>מספר התומכים הנדרשים לרשימת מועמדים:</a:t>
            </a:r>
          </a:p>
          <a:p>
            <a:pPr algn="ctr" rtl="1"/>
            <a:r>
              <a:rPr lang="he-IL" sz="2800" b="1" dirty="0">
                <a:solidFill>
                  <a:srgbClr val="18918C"/>
                </a:solidFill>
              </a:rPr>
              <a:t>102</a:t>
            </a:r>
            <a:r>
              <a:rPr lang="he-IL" sz="2400" dirty="0">
                <a:solidFill>
                  <a:schemeClr val="tx1"/>
                </a:solidFill>
              </a:rPr>
              <a:t> </a:t>
            </a:r>
          </a:p>
        </p:txBody>
      </p:sp>
      <p:sp>
        <p:nvSpPr>
          <p:cNvPr id="12" name="מלבן 11">
            <a:extLst>
              <a:ext uri="{FF2B5EF4-FFF2-40B4-BE49-F238E27FC236}">
                <a16:creationId xmlns:a16="http://schemas.microsoft.com/office/drawing/2014/main" id="{BF2668F8-6EDA-0B37-80EA-1982585858C9}"/>
              </a:ext>
            </a:extLst>
          </p:cNvPr>
          <p:cNvSpPr/>
          <p:nvPr/>
        </p:nvSpPr>
        <p:spPr>
          <a:xfrm>
            <a:off x="166915" y="6095999"/>
            <a:ext cx="508000" cy="551543"/>
          </a:xfrm>
          <a:prstGeom prst="rect">
            <a:avLst/>
          </a:prstGeom>
          <a:solidFill>
            <a:srgbClr val="EFB23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3173143526"/>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C883460-1F19-4A98-8E44-986AF18BD890}"/>
              </a:ext>
            </a:extLst>
          </p:cNvPr>
          <p:cNvSpPr>
            <a:spLocks noGrp="1"/>
          </p:cNvSpPr>
          <p:nvPr>
            <p:ph type="sldNum" sz="quarter" idx="4294967295"/>
          </p:nvPr>
        </p:nvSpPr>
        <p:spPr>
          <a:xfrm>
            <a:off x="8604448" y="6309320"/>
            <a:ext cx="477416" cy="288032"/>
          </a:xfrm>
        </p:spPr>
        <p:txBody>
          <a:bodyPr/>
          <a:lstStyle/>
          <a:p>
            <a:fld id="{A14318B7-7A23-46B4-B76B-10B16BA86880}" type="slidenum">
              <a:rPr lang="he-IL" smtClean="0"/>
              <a:pPr/>
              <a:t>3</a:t>
            </a:fld>
            <a:endParaRPr lang="he-IL"/>
          </a:p>
        </p:txBody>
      </p:sp>
      <p:sp>
        <p:nvSpPr>
          <p:cNvPr id="6" name="Title 5">
            <a:extLst>
              <a:ext uri="{FF2B5EF4-FFF2-40B4-BE49-F238E27FC236}">
                <a16:creationId xmlns:a16="http://schemas.microsoft.com/office/drawing/2014/main" id="{2EDC42F0-8303-4E23-BD0E-1D05E89E674E}"/>
              </a:ext>
            </a:extLst>
          </p:cNvPr>
          <p:cNvSpPr>
            <a:spLocks noGrp="1"/>
          </p:cNvSpPr>
          <p:nvPr>
            <p:ph type="title"/>
          </p:nvPr>
        </p:nvSpPr>
        <p:spPr/>
        <p:txBody>
          <a:bodyPr/>
          <a:lstStyle/>
          <a:p>
            <a:r>
              <a:rPr lang="he-IL" dirty="0"/>
              <a:t>עיקרי הבסיס החוקי</a:t>
            </a:r>
          </a:p>
        </p:txBody>
      </p:sp>
      <p:sp>
        <p:nvSpPr>
          <p:cNvPr id="7" name="Content Placeholder 6">
            <a:extLst>
              <a:ext uri="{FF2B5EF4-FFF2-40B4-BE49-F238E27FC236}">
                <a16:creationId xmlns:a16="http://schemas.microsoft.com/office/drawing/2014/main" id="{FB17C35A-816D-4EFD-A8B3-0A04808787FE}"/>
              </a:ext>
            </a:extLst>
          </p:cNvPr>
          <p:cNvSpPr>
            <a:spLocks noGrp="1"/>
          </p:cNvSpPr>
          <p:nvPr>
            <p:ph sz="quarter" idx="10"/>
          </p:nvPr>
        </p:nvSpPr>
        <p:spPr/>
        <p:txBody>
          <a:bodyPr>
            <a:normAutofit lnSpcReduction="10000"/>
          </a:bodyPr>
          <a:lstStyle/>
          <a:p>
            <a:endParaRPr lang="he-IL" dirty="0"/>
          </a:p>
          <a:p>
            <a:endParaRPr lang="he-IL" dirty="0"/>
          </a:p>
          <a:p>
            <a:endParaRPr lang="he-IL" dirty="0"/>
          </a:p>
          <a:p>
            <a:endParaRPr lang="he-IL" dirty="0"/>
          </a:p>
          <a:p>
            <a:endParaRPr lang="he-IL" dirty="0"/>
          </a:p>
          <a:p>
            <a:endParaRPr lang="he-IL" dirty="0"/>
          </a:p>
          <a:p>
            <a:endParaRPr lang="he-IL" dirty="0"/>
          </a:p>
          <a:p>
            <a:endParaRPr lang="he-IL" dirty="0"/>
          </a:p>
          <a:p>
            <a:endParaRPr lang="he-IL" dirty="0"/>
          </a:p>
          <a:p>
            <a:r>
              <a:rPr lang="he-IL" dirty="0"/>
              <a:t>המידע המוצג מעודכן בהתאם לתיקוני החקיקה (פורסמו ברשומות ביום (13.7.23) ולתיקוני התקנות (פורסמו ביום 15.8.23).</a:t>
            </a:r>
          </a:p>
          <a:p>
            <a:r>
              <a:rPr lang="he-IL" dirty="0"/>
              <a:t>ברשויות ביו"ש – חלים ההוראות והכללים מכוח הדינים החלים באזור.</a:t>
            </a:r>
          </a:p>
          <a:p>
            <a:endParaRPr lang="en-US" dirty="0"/>
          </a:p>
          <a:p>
            <a:endParaRPr lang="he-IL" dirty="0"/>
          </a:p>
        </p:txBody>
      </p:sp>
      <p:sp>
        <p:nvSpPr>
          <p:cNvPr id="3" name="מלבן: פינה מקופלת 2">
            <a:extLst>
              <a:ext uri="{FF2B5EF4-FFF2-40B4-BE49-F238E27FC236}">
                <a16:creationId xmlns:a16="http://schemas.microsoft.com/office/drawing/2014/main" id="{DC5C69A2-0FDF-4559-2AF6-1E69D5C18D29}"/>
              </a:ext>
            </a:extLst>
          </p:cNvPr>
          <p:cNvSpPr/>
          <p:nvPr/>
        </p:nvSpPr>
        <p:spPr>
          <a:xfrm>
            <a:off x="5573484" y="1494972"/>
            <a:ext cx="2880000" cy="1620000"/>
          </a:xfrm>
          <a:prstGeom prst="foldedCorner">
            <a:avLst/>
          </a:prstGeom>
          <a:solidFill>
            <a:srgbClr val="18918C"/>
          </a:solidFill>
        </p:spPr>
        <p:style>
          <a:lnRef idx="2">
            <a:schemeClr val="accent1">
              <a:shade val="50000"/>
            </a:schemeClr>
          </a:lnRef>
          <a:fillRef idx="1">
            <a:schemeClr val="accent1"/>
          </a:fillRef>
          <a:effectRef idx="0">
            <a:schemeClr val="accent1"/>
          </a:effectRef>
          <a:fontRef idx="minor">
            <a:schemeClr val="lt1"/>
          </a:fontRef>
        </p:style>
        <p:txBody>
          <a:bodyPr rtlCol="1" anchor="t" anchorCtr="0"/>
          <a:lstStyle/>
          <a:p>
            <a:pPr algn="ctr"/>
            <a:r>
              <a:rPr lang="he-IL" sz="2000" b="1" dirty="0"/>
              <a:t>חוק הרשויות המקומיות (בחירות), תשכ"ה-1965 </a:t>
            </a:r>
            <a:endParaRPr lang="en-US" sz="2000" b="1" dirty="0"/>
          </a:p>
          <a:p>
            <a:pPr algn="ctr"/>
            <a:endParaRPr lang="en-US" sz="2000" b="1" dirty="0"/>
          </a:p>
          <a:p>
            <a:pPr algn="ctr"/>
            <a:endParaRPr lang="en-US" dirty="0"/>
          </a:p>
          <a:p>
            <a:pPr algn="ctr"/>
            <a:r>
              <a:rPr lang="he-IL" dirty="0"/>
              <a:t>סעיפים 7, 7א, 8, 35 – 43</a:t>
            </a:r>
          </a:p>
        </p:txBody>
      </p:sp>
      <p:sp>
        <p:nvSpPr>
          <p:cNvPr id="4" name="מלבן: פינה מקופלת 3">
            <a:extLst>
              <a:ext uri="{FF2B5EF4-FFF2-40B4-BE49-F238E27FC236}">
                <a16:creationId xmlns:a16="http://schemas.microsoft.com/office/drawing/2014/main" id="{833D342E-A7DE-A85C-FF17-154B1E71203C}"/>
              </a:ext>
            </a:extLst>
          </p:cNvPr>
          <p:cNvSpPr/>
          <p:nvPr/>
        </p:nvSpPr>
        <p:spPr>
          <a:xfrm>
            <a:off x="5573484" y="3367315"/>
            <a:ext cx="2880000" cy="1620000"/>
          </a:xfrm>
          <a:prstGeom prst="foldedCorner">
            <a:avLst/>
          </a:prstGeom>
          <a:solidFill>
            <a:srgbClr val="18918C"/>
          </a:solidFill>
        </p:spPr>
        <p:style>
          <a:lnRef idx="2">
            <a:schemeClr val="accent1">
              <a:shade val="50000"/>
            </a:schemeClr>
          </a:lnRef>
          <a:fillRef idx="1">
            <a:schemeClr val="accent1"/>
          </a:fillRef>
          <a:effectRef idx="0">
            <a:schemeClr val="accent1"/>
          </a:effectRef>
          <a:fontRef idx="minor">
            <a:schemeClr val="lt1"/>
          </a:fontRef>
        </p:style>
        <p:txBody>
          <a:bodyPr rtlCol="1" anchor="t" anchorCtr="0"/>
          <a:lstStyle/>
          <a:p>
            <a:pPr algn="ctr"/>
            <a:r>
              <a:rPr lang="he-IL" sz="2000" b="1" dirty="0"/>
              <a:t>תקנות הרשויות המקומיות (סדרי בחירות), תשכ"ה-1965 </a:t>
            </a:r>
          </a:p>
          <a:p>
            <a:pPr algn="ctr"/>
            <a:endParaRPr lang="en-US" dirty="0"/>
          </a:p>
          <a:p>
            <a:pPr algn="ctr"/>
            <a:r>
              <a:rPr lang="he-IL" dirty="0"/>
              <a:t>סעיפים 11-9</a:t>
            </a:r>
          </a:p>
        </p:txBody>
      </p:sp>
      <p:sp>
        <p:nvSpPr>
          <p:cNvPr id="5" name="מלבן: פינה מקופלת 4">
            <a:extLst>
              <a:ext uri="{FF2B5EF4-FFF2-40B4-BE49-F238E27FC236}">
                <a16:creationId xmlns:a16="http://schemas.microsoft.com/office/drawing/2014/main" id="{3D5DCA58-5156-42BF-F204-924C35E304F5}"/>
              </a:ext>
            </a:extLst>
          </p:cNvPr>
          <p:cNvSpPr/>
          <p:nvPr/>
        </p:nvSpPr>
        <p:spPr>
          <a:xfrm>
            <a:off x="2481942" y="1494972"/>
            <a:ext cx="2880000" cy="1620000"/>
          </a:xfrm>
          <a:prstGeom prst="foldedCorner">
            <a:avLst/>
          </a:prstGeom>
          <a:solidFill>
            <a:srgbClr val="18918C"/>
          </a:solidFill>
        </p:spPr>
        <p:style>
          <a:lnRef idx="2">
            <a:schemeClr val="accent1">
              <a:shade val="50000"/>
            </a:schemeClr>
          </a:lnRef>
          <a:fillRef idx="1">
            <a:schemeClr val="accent1"/>
          </a:fillRef>
          <a:effectRef idx="0">
            <a:schemeClr val="accent1"/>
          </a:effectRef>
          <a:fontRef idx="minor">
            <a:schemeClr val="lt1"/>
          </a:fontRef>
        </p:style>
        <p:txBody>
          <a:bodyPr rtlCol="1" anchor="t" anchorCtr="0"/>
          <a:lstStyle/>
          <a:p>
            <a:pPr algn="ctr"/>
            <a:r>
              <a:rPr lang="he-IL" sz="2000" b="1" dirty="0"/>
              <a:t>חוק הרשויות המקומיות (בחירת ראש הרשות </a:t>
            </a:r>
            <a:r>
              <a:rPr lang="he-IL" sz="2000" b="1" dirty="0" err="1"/>
              <a:t>וסגניו</a:t>
            </a:r>
            <a:r>
              <a:rPr lang="he-IL" sz="2000" b="1" dirty="0"/>
              <a:t> וכהונתם), תשל"ה-1975</a:t>
            </a:r>
          </a:p>
          <a:p>
            <a:pPr algn="ctr"/>
            <a:endParaRPr lang="en-US" dirty="0"/>
          </a:p>
          <a:p>
            <a:pPr algn="ctr"/>
            <a:r>
              <a:rPr lang="he-IL" dirty="0"/>
              <a:t>סעיפים 8-4</a:t>
            </a:r>
          </a:p>
        </p:txBody>
      </p:sp>
      <p:sp>
        <p:nvSpPr>
          <p:cNvPr id="8" name="מלבן: פינה מקופלת 7">
            <a:extLst>
              <a:ext uri="{FF2B5EF4-FFF2-40B4-BE49-F238E27FC236}">
                <a16:creationId xmlns:a16="http://schemas.microsoft.com/office/drawing/2014/main" id="{57CD6E65-DD40-2E24-8019-223BA9793A5C}"/>
              </a:ext>
            </a:extLst>
          </p:cNvPr>
          <p:cNvSpPr/>
          <p:nvPr/>
        </p:nvSpPr>
        <p:spPr>
          <a:xfrm>
            <a:off x="2481942" y="3367315"/>
            <a:ext cx="2880000" cy="1620000"/>
          </a:xfrm>
          <a:prstGeom prst="foldedCorner">
            <a:avLst/>
          </a:prstGeom>
          <a:solidFill>
            <a:srgbClr val="18918C"/>
          </a:solidFill>
        </p:spPr>
        <p:style>
          <a:lnRef idx="2">
            <a:schemeClr val="accent1">
              <a:shade val="50000"/>
            </a:schemeClr>
          </a:lnRef>
          <a:fillRef idx="1">
            <a:schemeClr val="accent1"/>
          </a:fillRef>
          <a:effectRef idx="0">
            <a:schemeClr val="accent1"/>
          </a:effectRef>
          <a:fontRef idx="minor">
            <a:schemeClr val="lt1"/>
          </a:fontRef>
        </p:style>
        <p:txBody>
          <a:bodyPr rtlCol="1" anchor="t" anchorCtr="0"/>
          <a:lstStyle/>
          <a:p>
            <a:pPr algn="ctr"/>
            <a:r>
              <a:rPr lang="he-IL" sz="2000" b="1" dirty="0"/>
              <a:t>תקנות הרשויות המקומיות (סדרי בחירות לראש הרשות </a:t>
            </a:r>
            <a:r>
              <a:rPr lang="he-IL" sz="2000" b="1" dirty="0" err="1"/>
              <a:t>וסגניו</a:t>
            </a:r>
            <a:r>
              <a:rPr lang="he-IL" sz="2000" b="1" dirty="0"/>
              <a:t>), תשל"ו-1975 </a:t>
            </a:r>
          </a:p>
          <a:p>
            <a:pPr algn="ctr"/>
            <a:endParaRPr lang="en-US" dirty="0"/>
          </a:p>
          <a:p>
            <a:pPr algn="ctr"/>
            <a:r>
              <a:rPr lang="he-IL" dirty="0"/>
              <a:t>סעיפים 4-2, 9</a:t>
            </a:r>
          </a:p>
        </p:txBody>
      </p:sp>
    </p:spTree>
    <p:extLst>
      <p:ext uri="{BB962C8B-B14F-4D97-AF65-F5344CB8AC3E}">
        <p14:creationId xmlns:p14="http://schemas.microsoft.com/office/powerpoint/2010/main" val="626089299"/>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2C26584-E173-4542-B39E-2456822C0A01}"/>
              </a:ext>
            </a:extLst>
          </p:cNvPr>
          <p:cNvSpPr>
            <a:spLocks noGrp="1"/>
          </p:cNvSpPr>
          <p:nvPr>
            <p:ph type="sldNum" sz="quarter" idx="4294967295"/>
          </p:nvPr>
        </p:nvSpPr>
        <p:spPr>
          <a:xfrm>
            <a:off x="8604448" y="6309320"/>
            <a:ext cx="477416" cy="288032"/>
          </a:xfrm>
        </p:spPr>
        <p:txBody>
          <a:bodyPr/>
          <a:lstStyle/>
          <a:p>
            <a:fld id="{A14318B7-7A23-46B4-B76B-10B16BA86880}" type="slidenum">
              <a:rPr lang="he-IL" smtClean="0"/>
              <a:pPr/>
              <a:t>30</a:t>
            </a:fld>
            <a:endParaRPr lang="he-IL"/>
          </a:p>
        </p:txBody>
      </p:sp>
      <p:sp>
        <p:nvSpPr>
          <p:cNvPr id="4" name="Title 3">
            <a:extLst>
              <a:ext uri="{FF2B5EF4-FFF2-40B4-BE49-F238E27FC236}">
                <a16:creationId xmlns:a16="http://schemas.microsoft.com/office/drawing/2014/main" id="{4446298F-8273-4597-8A41-4FF4CE867D2D}"/>
              </a:ext>
            </a:extLst>
          </p:cNvPr>
          <p:cNvSpPr>
            <a:spLocks noGrp="1"/>
          </p:cNvSpPr>
          <p:nvPr>
            <p:ph type="title"/>
          </p:nvPr>
        </p:nvSpPr>
        <p:spPr>
          <a:xfrm>
            <a:off x="2136435" y="194904"/>
            <a:ext cx="6378915" cy="1325563"/>
          </a:xfrm>
        </p:spPr>
        <p:txBody>
          <a:bodyPr/>
          <a:lstStyle/>
          <a:p>
            <a:r>
              <a:rPr lang="he-IL" dirty="0"/>
              <a:t>רשימה והצעת מועמד מטעם קבוצת בוחרים (תומכים) - דגשים</a:t>
            </a:r>
          </a:p>
        </p:txBody>
      </p:sp>
      <p:sp>
        <p:nvSpPr>
          <p:cNvPr id="5" name="Content Placeholder 4">
            <a:extLst>
              <a:ext uri="{FF2B5EF4-FFF2-40B4-BE49-F238E27FC236}">
                <a16:creationId xmlns:a16="http://schemas.microsoft.com/office/drawing/2014/main" id="{E5D3B371-6DD9-46EC-BAD4-7E6DF360ECD5}"/>
              </a:ext>
            </a:extLst>
          </p:cNvPr>
          <p:cNvSpPr>
            <a:spLocks noGrp="1"/>
          </p:cNvSpPr>
          <p:nvPr>
            <p:ph sz="quarter" idx="10"/>
          </p:nvPr>
        </p:nvSpPr>
        <p:spPr>
          <a:xfrm>
            <a:off x="323850" y="1557338"/>
            <a:ext cx="8208963" cy="5040312"/>
          </a:xfrm>
        </p:spPr>
        <p:txBody>
          <a:bodyPr/>
          <a:lstStyle/>
          <a:p>
            <a:r>
              <a:rPr lang="he-IL" dirty="0"/>
              <a:t>ניתן לכלול בחוברות מספר תומכים גדול יותר מהמינימום הנדרש - ואולם, מנהל הבחירות יבדוק כשירות של עד 250 תומכים בחוברת רשימה ועד 850 תומכים בחוברת הצעת מועמד.</a:t>
            </a:r>
            <a:endParaRPr lang="en-US" dirty="0"/>
          </a:p>
          <a:p>
            <a:r>
              <a:rPr lang="he-IL" dirty="0"/>
              <a:t>ניתן להחתים תומכים במקביל במספר חוברות, בתנאי שכל </a:t>
            </a:r>
            <a:r>
              <a:rPr lang="he-IL" b="1" dirty="0">
                <a:solidFill>
                  <a:srgbClr val="18918C"/>
                </a:solidFill>
              </a:rPr>
              <a:t>פרטי החוברות יהיו תואמים</a:t>
            </a:r>
            <a:r>
              <a:rPr lang="he-IL" dirty="0"/>
              <a:t>: סדר ופרטי המועמדים, כינוי וכיו"ב.</a:t>
            </a:r>
            <a:endParaRPr lang="en-US" dirty="0"/>
          </a:p>
          <a:p>
            <a:r>
              <a:rPr lang="he-IL" dirty="0"/>
              <a:t>כאמור, פערים או שינויים בין החוברות יביאו לפסילתן.</a:t>
            </a:r>
            <a:endParaRPr lang="en-US" dirty="0"/>
          </a:p>
          <a:p>
            <a:r>
              <a:rPr lang="he-IL" dirty="0"/>
              <a:t>אם מספר התומכים מלכתחילה </a:t>
            </a:r>
            <a:r>
              <a:rPr lang="he-IL" b="1" dirty="0">
                <a:solidFill>
                  <a:srgbClr val="18918C"/>
                </a:solidFill>
              </a:rPr>
              <a:t>אינו במספר הנדרש </a:t>
            </a:r>
            <a:r>
              <a:rPr lang="he-IL" dirty="0"/>
              <a:t>– החוברת תיפסל.</a:t>
            </a:r>
            <a:endParaRPr lang="en-US" dirty="0"/>
          </a:p>
          <a:p>
            <a:r>
              <a:rPr lang="he-IL" dirty="0"/>
              <a:t>אם מספר התומכים מלכתחילה הוא </a:t>
            </a:r>
            <a:r>
              <a:rPr lang="he-IL" b="1" dirty="0">
                <a:solidFill>
                  <a:srgbClr val="18918C"/>
                </a:solidFill>
              </a:rPr>
              <a:t>במספר הנדרש</a:t>
            </a:r>
            <a:r>
              <a:rPr lang="he-IL" dirty="0"/>
              <a:t>, אך בהמשך נפסלים תומכים פרטנית – תוכל הרשימה להשלים חתימות תומכים בשלב תיקון הליקויים על גבי טופס ייעודי.</a:t>
            </a:r>
            <a:endParaRPr lang="en-US" dirty="0"/>
          </a:p>
          <a:p>
            <a:endParaRPr lang="he-IL" dirty="0"/>
          </a:p>
        </p:txBody>
      </p:sp>
    </p:spTree>
    <p:extLst>
      <p:ext uri="{BB962C8B-B14F-4D97-AF65-F5344CB8AC3E}">
        <p14:creationId xmlns:p14="http://schemas.microsoft.com/office/powerpoint/2010/main" val="2407396546"/>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2C26584-E173-4542-B39E-2456822C0A01}"/>
              </a:ext>
            </a:extLst>
          </p:cNvPr>
          <p:cNvSpPr>
            <a:spLocks noGrp="1"/>
          </p:cNvSpPr>
          <p:nvPr>
            <p:ph type="sldNum" sz="quarter" idx="4294967295"/>
          </p:nvPr>
        </p:nvSpPr>
        <p:spPr>
          <a:xfrm>
            <a:off x="8604448" y="6309320"/>
            <a:ext cx="477416" cy="288032"/>
          </a:xfrm>
        </p:spPr>
        <p:txBody>
          <a:bodyPr/>
          <a:lstStyle/>
          <a:p>
            <a:fld id="{A14318B7-7A23-46B4-B76B-10B16BA86880}" type="slidenum">
              <a:rPr lang="he-IL" smtClean="0"/>
              <a:pPr/>
              <a:t>31</a:t>
            </a:fld>
            <a:endParaRPr lang="he-IL"/>
          </a:p>
        </p:txBody>
      </p:sp>
      <p:sp>
        <p:nvSpPr>
          <p:cNvPr id="4" name="Title 3">
            <a:extLst>
              <a:ext uri="{FF2B5EF4-FFF2-40B4-BE49-F238E27FC236}">
                <a16:creationId xmlns:a16="http://schemas.microsoft.com/office/drawing/2014/main" id="{4446298F-8273-4597-8A41-4FF4CE867D2D}"/>
              </a:ext>
            </a:extLst>
          </p:cNvPr>
          <p:cNvSpPr>
            <a:spLocks noGrp="1"/>
          </p:cNvSpPr>
          <p:nvPr>
            <p:ph type="title"/>
          </p:nvPr>
        </p:nvSpPr>
        <p:spPr>
          <a:xfrm>
            <a:off x="2136435" y="194904"/>
            <a:ext cx="6378915" cy="1325563"/>
          </a:xfrm>
        </p:spPr>
        <p:txBody>
          <a:bodyPr/>
          <a:lstStyle/>
          <a:p>
            <a:r>
              <a:rPr lang="he-IL" dirty="0"/>
              <a:t>רשימה והצעת מועמד מטעם קבוצת בוחרים (תומכים) - דגשים</a:t>
            </a:r>
          </a:p>
        </p:txBody>
      </p:sp>
      <p:sp>
        <p:nvSpPr>
          <p:cNvPr id="5" name="Content Placeholder 4">
            <a:extLst>
              <a:ext uri="{FF2B5EF4-FFF2-40B4-BE49-F238E27FC236}">
                <a16:creationId xmlns:a16="http://schemas.microsoft.com/office/drawing/2014/main" id="{E5D3B371-6DD9-46EC-BAD4-7E6DF360ECD5}"/>
              </a:ext>
            </a:extLst>
          </p:cNvPr>
          <p:cNvSpPr>
            <a:spLocks noGrp="1"/>
          </p:cNvSpPr>
          <p:nvPr>
            <p:ph sz="quarter" idx="10"/>
          </p:nvPr>
        </p:nvSpPr>
        <p:spPr>
          <a:xfrm>
            <a:off x="323850" y="1557338"/>
            <a:ext cx="8208963" cy="5040312"/>
          </a:xfrm>
        </p:spPr>
        <p:txBody>
          <a:bodyPr/>
          <a:lstStyle/>
          <a:p>
            <a:pPr marL="0" indent="0">
              <a:buNone/>
            </a:pPr>
            <a:r>
              <a:rPr lang="he-IL" b="1" dirty="0">
                <a:solidFill>
                  <a:srgbClr val="18918C"/>
                </a:solidFill>
              </a:rPr>
              <a:t>מי יכול לחתום כתומך</a:t>
            </a:r>
          </a:p>
          <a:p>
            <a:r>
              <a:rPr lang="he-IL" dirty="0"/>
              <a:t>בעלי זכות בחירה ברשות (תושבי הרשות)</a:t>
            </a:r>
            <a:endParaRPr lang="en-US" dirty="0"/>
          </a:p>
          <a:p>
            <a:r>
              <a:rPr lang="he-IL" dirty="0"/>
              <a:t>כל תומך רשאי לחתום בחוברת לרשימה אחת בלבד. חתימה על יותר מרשימה אחת – בטלות כל חתימותיו בכל הרשימות.</a:t>
            </a:r>
            <a:endParaRPr lang="en-US" dirty="0"/>
          </a:p>
          <a:p>
            <a:r>
              <a:rPr lang="he-IL" dirty="0"/>
              <a:t>ניתן לחתום הן לרשימה והן להצעת מועמד (אחת מכל סוג).</a:t>
            </a:r>
            <a:endParaRPr lang="en-US" dirty="0"/>
          </a:p>
          <a:p>
            <a:r>
              <a:rPr lang="he-IL" dirty="0"/>
              <a:t>ריבוי חתימות לרשימה אחת – תיחשב רק חתימה אחת.</a:t>
            </a:r>
            <a:endParaRPr lang="en-US" dirty="0"/>
          </a:p>
          <a:p>
            <a:r>
              <a:rPr lang="he-IL" dirty="0"/>
              <a:t>תומך לא יכול לחזור בו מחתימתו. מות התומך לא פוסל את חתימתו.</a:t>
            </a:r>
            <a:endParaRPr lang="en-US" dirty="0"/>
          </a:p>
          <a:p>
            <a:r>
              <a:rPr lang="he-IL" dirty="0"/>
              <a:t>מועמד ברשימה יכול לחתום גם כתומך.</a:t>
            </a:r>
            <a:endParaRPr lang="en-US" dirty="0"/>
          </a:p>
          <a:p>
            <a:endParaRPr lang="he-IL" dirty="0"/>
          </a:p>
        </p:txBody>
      </p:sp>
    </p:spTree>
    <p:extLst>
      <p:ext uri="{BB962C8B-B14F-4D97-AF65-F5344CB8AC3E}">
        <p14:creationId xmlns:p14="http://schemas.microsoft.com/office/powerpoint/2010/main" val="3557664806"/>
      </p:ext>
    </p:extLst>
  </p:cSld>
  <p:clrMapOvr>
    <a:masterClrMapping/>
  </p:clrMapOvr>
  <p:transition/>
  <p:extLst>
    <p:ext uri="{6950BFC3-D8DA-4A85-94F7-54DA5524770B}">
      <p188:commentRel xmlns:p188="http://schemas.microsoft.com/office/powerpoint/2018/8/main" xmlns="" r:id="rId2"/>
    </p:ext>
  </p:extLs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2C26584-E173-4542-B39E-2456822C0A01}"/>
              </a:ext>
            </a:extLst>
          </p:cNvPr>
          <p:cNvSpPr>
            <a:spLocks noGrp="1"/>
          </p:cNvSpPr>
          <p:nvPr>
            <p:ph type="sldNum" sz="quarter" idx="4294967295"/>
          </p:nvPr>
        </p:nvSpPr>
        <p:spPr>
          <a:xfrm>
            <a:off x="8604448" y="6309320"/>
            <a:ext cx="477416" cy="288032"/>
          </a:xfrm>
        </p:spPr>
        <p:txBody>
          <a:bodyPr/>
          <a:lstStyle/>
          <a:p>
            <a:fld id="{A14318B7-7A23-46B4-B76B-10B16BA86880}" type="slidenum">
              <a:rPr lang="he-IL" smtClean="0"/>
              <a:t>32</a:t>
            </a:fld>
            <a:endParaRPr lang="he-IL"/>
          </a:p>
        </p:txBody>
      </p:sp>
      <p:sp>
        <p:nvSpPr>
          <p:cNvPr id="4" name="Title 3">
            <a:extLst>
              <a:ext uri="{FF2B5EF4-FFF2-40B4-BE49-F238E27FC236}">
                <a16:creationId xmlns:a16="http://schemas.microsoft.com/office/drawing/2014/main" id="{4446298F-8273-4597-8A41-4FF4CE867D2D}"/>
              </a:ext>
            </a:extLst>
          </p:cNvPr>
          <p:cNvSpPr>
            <a:spLocks noGrp="1"/>
          </p:cNvSpPr>
          <p:nvPr>
            <p:ph type="title"/>
          </p:nvPr>
        </p:nvSpPr>
        <p:spPr/>
        <p:txBody>
          <a:bodyPr/>
          <a:lstStyle/>
          <a:p>
            <a:r>
              <a:rPr lang="he-IL" dirty="0"/>
              <a:t>רשימה והצעת מועמד מטעם קבוצת בוחרים (תומכים) - דגשים</a:t>
            </a:r>
          </a:p>
        </p:txBody>
      </p:sp>
      <p:sp>
        <p:nvSpPr>
          <p:cNvPr id="5" name="Content Placeholder 4">
            <a:extLst>
              <a:ext uri="{FF2B5EF4-FFF2-40B4-BE49-F238E27FC236}">
                <a16:creationId xmlns:a16="http://schemas.microsoft.com/office/drawing/2014/main" id="{E5D3B371-6DD9-46EC-BAD4-7E6DF360ECD5}"/>
              </a:ext>
            </a:extLst>
          </p:cNvPr>
          <p:cNvSpPr>
            <a:spLocks noGrp="1"/>
          </p:cNvSpPr>
          <p:nvPr>
            <p:ph sz="quarter" idx="10"/>
          </p:nvPr>
        </p:nvSpPr>
        <p:spPr/>
        <p:txBody>
          <a:bodyPr/>
          <a:lstStyle/>
          <a:p>
            <a:pPr marL="0" indent="0">
              <a:buNone/>
            </a:pPr>
            <a:r>
              <a:rPr lang="he-IL" b="1" dirty="0">
                <a:solidFill>
                  <a:srgbClr val="18918C"/>
                </a:solidFill>
              </a:rPr>
              <a:t>תצהיר מאמת של בא </a:t>
            </a:r>
            <a:r>
              <a:rPr lang="he-IL" b="1" dirty="0" err="1">
                <a:solidFill>
                  <a:srgbClr val="18918C"/>
                </a:solidFill>
              </a:rPr>
              <a:t>כח</a:t>
            </a:r>
            <a:r>
              <a:rPr lang="he-IL" b="1" dirty="0">
                <a:solidFill>
                  <a:srgbClr val="18918C"/>
                </a:solidFill>
              </a:rPr>
              <a:t> הרשימה</a:t>
            </a:r>
          </a:p>
          <a:p>
            <a:r>
              <a:rPr lang="he-IL" dirty="0"/>
              <a:t>לצורך אימות חתימות התומכים, בא </a:t>
            </a:r>
            <a:r>
              <a:rPr lang="he-IL" dirty="0" err="1"/>
              <a:t>כח</a:t>
            </a:r>
            <a:r>
              <a:rPr lang="he-IL" dirty="0"/>
              <a:t> הרשימה </a:t>
            </a:r>
            <a:r>
              <a:rPr lang="he-IL" b="1" dirty="0">
                <a:solidFill>
                  <a:srgbClr val="18918C"/>
                </a:solidFill>
              </a:rPr>
              <a:t>יחתום על תצהיר </a:t>
            </a:r>
            <a:br>
              <a:rPr lang="en-US" b="1" dirty="0">
                <a:solidFill>
                  <a:srgbClr val="18918C"/>
                </a:solidFill>
              </a:rPr>
            </a:br>
            <a:r>
              <a:rPr lang="he-IL" dirty="0"/>
              <a:t>בפני עו"ד.</a:t>
            </a:r>
          </a:p>
          <a:p>
            <a:r>
              <a:rPr lang="he-IL" dirty="0"/>
              <a:t>בהעדר תצהיר חתום, מנהל הבחירות לא יקבל את הרשימה (ואם יקבל אותה, היא תיפסל בהמשך).</a:t>
            </a:r>
          </a:p>
          <a:p>
            <a:endParaRPr lang="he-IL" dirty="0"/>
          </a:p>
        </p:txBody>
      </p:sp>
    </p:spTree>
    <p:extLst>
      <p:ext uri="{BB962C8B-B14F-4D97-AF65-F5344CB8AC3E}">
        <p14:creationId xmlns:p14="http://schemas.microsoft.com/office/powerpoint/2010/main" val="2757604719"/>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2C26584-E173-4542-B39E-2456822C0A01}"/>
              </a:ext>
            </a:extLst>
          </p:cNvPr>
          <p:cNvSpPr>
            <a:spLocks noGrp="1"/>
          </p:cNvSpPr>
          <p:nvPr>
            <p:ph type="sldNum" sz="quarter" idx="4294967295"/>
          </p:nvPr>
        </p:nvSpPr>
        <p:spPr>
          <a:xfrm>
            <a:off x="8604448" y="6309320"/>
            <a:ext cx="477416" cy="288032"/>
          </a:xfrm>
        </p:spPr>
        <p:txBody>
          <a:bodyPr/>
          <a:lstStyle/>
          <a:p>
            <a:fld id="{A14318B7-7A23-46B4-B76B-10B16BA86880}" type="slidenum">
              <a:rPr lang="he-IL" smtClean="0"/>
              <a:pPr/>
              <a:t>33</a:t>
            </a:fld>
            <a:endParaRPr lang="he-IL"/>
          </a:p>
        </p:txBody>
      </p:sp>
      <p:sp>
        <p:nvSpPr>
          <p:cNvPr id="4" name="Title 3">
            <a:extLst>
              <a:ext uri="{FF2B5EF4-FFF2-40B4-BE49-F238E27FC236}">
                <a16:creationId xmlns:a16="http://schemas.microsoft.com/office/drawing/2014/main" id="{4446298F-8273-4597-8A41-4FF4CE867D2D}"/>
              </a:ext>
            </a:extLst>
          </p:cNvPr>
          <p:cNvSpPr>
            <a:spLocks noGrp="1"/>
          </p:cNvSpPr>
          <p:nvPr>
            <p:ph type="title"/>
          </p:nvPr>
        </p:nvSpPr>
        <p:spPr>
          <a:xfrm>
            <a:off x="2136435" y="194904"/>
            <a:ext cx="6378915" cy="1325563"/>
          </a:xfrm>
        </p:spPr>
        <p:txBody>
          <a:bodyPr/>
          <a:lstStyle/>
          <a:p>
            <a:r>
              <a:rPr lang="he-IL" dirty="0"/>
              <a:t>בא </a:t>
            </a:r>
            <a:r>
              <a:rPr lang="he-IL" dirty="0" err="1"/>
              <a:t>כח</a:t>
            </a:r>
            <a:r>
              <a:rPr lang="he-IL" dirty="0"/>
              <a:t> סיעה / מפלגה</a:t>
            </a:r>
          </a:p>
        </p:txBody>
      </p:sp>
      <p:sp>
        <p:nvSpPr>
          <p:cNvPr id="5" name="Content Placeholder 4">
            <a:extLst>
              <a:ext uri="{FF2B5EF4-FFF2-40B4-BE49-F238E27FC236}">
                <a16:creationId xmlns:a16="http://schemas.microsoft.com/office/drawing/2014/main" id="{E5D3B371-6DD9-46EC-BAD4-7E6DF360ECD5}"/>
              </a:ext>
            </a:extLst>
          </p:cNvPr>
          <p:cNvSpPr>
            <a:spLocks noGrp="1"/>
          </p:cNvSpPr>
          <p:nvPr>
            <p:ph sz="quarter" idx="10"/>
          </p:nvPr>
        </p:nvSpPr>
        <p:spPr>
          <a:xfrm>
            <a:off x="323850" y="3149600"/>
            <a:ext cx="8208963" cy="3448050"/>
          </a:xfrm>
        </p:spPr>
        <p:txBody>
          <a:bodyPr>
            <a:normAutofit/>
          </a:bodyPr>
          <a:lstStyle/>
          <a:p>
            <a:pPr marL="0" indent="0">
              <a:buNone/>
            </a:pPr>
            <a:r>
              <a:rPr lang="he-IL" b="1" dirty="0">
                <a:solidFill>
                  <a:srgbClr val="18918C"/>
                </a:solidFill>
              </a:rPr>
              <a:t>זהות באי </a:t>
            </a:r>
            <a:r>
              <a:rPr lang="he-IL" b="1" dirty="0" err="1">
                <a:solidFill>
                  <a:srgbClr val="18918C"/>
                </a:solidFill>
              </a:rPr>
              <a:t>הכח</a:t>
            </a:r>
            <a:endParaRPr lang="en-US" b="1" dirty="0">
              <a:solidFill>
                <a:srgbClr val="18918C"/>
              </a:solidFill>
            </a:endParaRPr>
          </a:p>
          <a:p>
            <a:endParaRPr lang="he-IL" dirty="0"/>
          </a:p>
          <a:p>
            <a:pPr marL="0" indent="0">
              <a:buNone/>
            </a:pPr>
            <a:endParaRPr lang="he-IL" dirty="0"/>
          </a:p>
        </p:txBody>
      </p:sp>
      <p:pic>
        <p:nvPicPr>
          <p:cNvPr id="8" name="Picture 7">
            <a:extLst>
              <a:ext uri="{FF2B5EF4-FFF2-40B4-BE49-F238E27FC236}">
                <a16:creationId xmlns:a16="http://schemas.microsoft.com/office/drawing/2014/main" id="{9C58681B-EF33-47C4-AB8B-A98FF0D28E46}"/>
              </a:ext>
            </a:extLst>
          </p:cNvPr>
          <p:cNvPicPr>
            <a:picLocks noChangeAspect="1"/>
          </p:cNvPicPr>
          <p:nvPr/>
        </p:nvPicPr>
        <p:blipFill>
          <a:blip r:embed="rId2"/>
          <a:stretch>
            <a:fillRect/>
          </a:stretch>
        </p:blipFill>
        <p:spPr>
          <a:xfrm>
            <a:off x="7528265" y="1197338"/>
            <a:ext cx="486734" cy="720000"/>
          </a:xfrm>
          <a:prstGeom prst="rect">
            <a:avLst/>
          </a:prstGeom>
        </p:spPr>
      </p:pic>
      <p:pic>
        <p:nvPicPr>
          <p:cNvPr id="10" name="Google Shape;1664;p13" descr="G:\grpLearningTechnologies\LearningTechnologies\פרוייקטים ולקוחות\Misrad_Hapnim\RASHUMAK\Materials\Source\04_hagashat\Notebook\blue-1.png">
            <a:extLst>
              <a:ext uri="{FF2B5EF4-FFF2-40B4-BE49-F238E27FC236}">
                <a16:creationId xmlns:a16="http://schemas.microsoft.com/office/drawing/2014/main" id="{2529587B-2188-47A2-83A7-392F4DD5C186}"/>
              </a:ext>
            </a:extLst>
          </p:cNvPr>
          <p:cNvPicPr preferRelativeResize="0"/>
          <p:nvPr/>
        </p:nvPicPr>
        <p:blipFill rotWithShape="1">
          <a:blip r:embed="rId3"/>
          <a:srcRect l="-582" t="334" r="3251" b="-334"/>
          <a:stretch/>
        </p:blipFill>
        <p:spPr>
          <a:xfrm rot="195358">
            <a:off x="8127099" y="1234266"/>
            <a:ext cx="463176" cy="728858"/>
          </a:xfrm>
          <a:prstGeom prst="rect">
            <a:avLst/>
          </a:prstGeom>
        </p:spPr>
      </p:pic>
      <p:pic>
        <p:nvPicPr>
          <p:cNvPr id="11" name="Google Shape;1663;p13" descr="G:\grpLearningTechnologies\LearningTechnologies\פרוייקטים ולקוחות\Misrad_Hapnim\RASHUMAK\Materials\Source\04_hagashat\Notebook\Purple.png">
            <a:extLst>
              <a:ext uri="{FF2B5EF4-FFF2-40B4-BE49-F238E27FC236}">
                <a16:creationId xmlns:a16="http://schemas.microsoft.com/office/drawing/2014/main" id="{F5CE1217-BEFE-4A5A-95B8-C99D8D073C50}"/>
              </a:ext>
            </a:extLst>
          </p:cNvPr>
          <p:cNvPicPr preferRelativeResize="0"/>
          <p:nvPr/>
        </p:nvPicPr>
        <p:blipFill rotWithShape="1">
          <a:blip r:embed="rId4"/>
          <a:srcRect r="5359"/>
          <a:stretch/>
        </p:blipFill>
        <p:spPr>
          <a:xfrm rot="180000">
            <a:off x="7545471" y="2291483"/>
            <a:ext cx="452322" cy="669372"/>
          </a:xfrm>
          <a:prstGeom prst="rect">
            <a:avLst/>
          </a:prstGeom>
        </p:spPr>
      </p:pic>
      <p:sp>
        <p:nvSpPr>
          <p:cNvPr id="13" name="TextBox 12">
            <a:extLst>
              <a:ext uri="{FF2B5EF4-FFF2-40B4-BE49-F238E27FC236}">
                <a16:creationId xmlns:a16="http://schemas.microsoft.com/office/drawing/2014/main" id="{77005D82-EB82-4E83-8316-84F80870983C}"/>
              </a:ext>
            </a:extLst>
          </p:cNvPr>
          <p:cNvSpPr txBox="1"/>
          <p:nvPr/>
        </p:nvSpPr>
        <p:spPr>
          <a:xfrm>
            <a:off x="860595" y="1197338"/>
            <a:ext cx="6378575" cy="1754326"/>
          </a:xfrm>
          <a:prstGeom prst="rect">
            <a:avLst/>
          </a:prstGeom>
          <a:noFill/>
        </p:spPr>
        <p:txBody>
          <a:bodyPr wrap="square">
            <a:spAutoFit/>
          </a:bodyPr>
          <a:lstStyle/>
          <a:p>
            <a:pPr algn="r" rtl="1"/>
            <a:r>
              <a:rPr lang="he-IL" dirty="0"/>
              <a:t>בחוברות מועמדות לרשימה או הצעת מועמד מטעם </a:t>
            </a:r>
            <a:r>
              <a:rPr lang="he-IL" b="1" dirty="0">
                <a:solidFill>
                  <a:srgbClr val="18918C"/>
                </a:solidFill>
              </a:rPr>
              <a:t>סיעת כנסת, מפלגה בכנסת וסיעת מועצה יוצאת </a:t>
            </a:r>
            <a:r>
              <a:rPr lang="he-IL" dirty="0"/>
              <a:t>(הגופים ה"ותיקים") נדרשת </a:t>
            </a:r>
            <a:r>
              <a:rPr lang="he-IL" b="1" dirty="0">
                <a:solidFill>
                  <a:srgbClr val="18918C"/>
                </a:solidFill>
              </a:rPr>
              <a:t>חתימת</a:t>
            </a:r>
            <a:r>
              <a:rPr lang="he-IL" dirty="0"/>
              <a:t> בא-</a:t>
            </a:r>
            <a:r>
              <a:rPr lang="he-IL" dirty="0" err="1"/>
              <a:t>כח</a:t>
            </a:r>
            <a:r>
              <a:rPr lang="he-IL" dirty="0"/>
              <a:t> הסיעה/המפלגה, וממלא מקומו. </a:t>
            </a:r>
          </a:p>
          <a:p>
            <a:pPr algn="r" rtl="1"/>
            <a:endParaRPr lang="he-IL" dirty="0"/>
          </a:p>
          <a:p>
            <a:pPr algn="r" rtl="1"/>
            <a:r>
              <a:rPr lang="he-IL" dirty="0"/>
              <a:t>בחוברת מועמדות </a:t>
            </a:r>
            <a:r>
              <a:rPr lang="he-IL" b="1" dirty="0">
                <a:solidFill>
                  <a:srgbClr val="18918C"/>
                </a:solidFill>
              </a:rPr>
              <a:t>לרשימה משותפת </a:t>
            </a:r>
            <a:r>
              <a:rPr lang="he-IL" dirty="0"/>
              <a:t>מטעם כמה גופים – נדרשות </a:t>
            </a:r>
            <a:r>
              <a:rPr lang="he-IL" b="1" dirty="0">
                <a:solidFill>
                  <a:srgbClr val="18918C"/>
                </a:solidFill>
              </a:rPr>
              <a:t>חתימות</a:t>
            </a:r>
            <a:r>
              <a:rPr lang="he-IL" dirty="0"/>
              <a:t> ב"כ כל הסיעות/המפלגות המרכיבות את הרשימה המשותפת.</a:t>
            </a:r>
          </a:p>
        </p:txBody>
      </p:sp>
      <p:sp>
        <p:nvSpPr>
          <p:cNvPr id="14" name="Rectangle: Rounded Corners 13">
            <a:extLst>
              <a:ext uri="{FF2B5EF4-FFF2-40B4-BE49-F238E27FC236}">
                <a16:creationId xmlns:a16="http://schemas.microsoft.com/office/drawing/2014/main" id="{E57381BF-17B7-4C15-B22A-CAC5FC814973}"/>
              </a:ext>
            </a:extLst>
          </p:cNvPr>
          <p:cNvSpPr/>
          <p:nvPr/>
        </p:nvSpPr>
        <p:spPr>
          <a:xfrm>
            <a:off x="5899490" y="3718813"/>
            <a:ext cx="1689100" cy="571500"/>
          </a:xfrm>
          <a:prstGeom prst="roundRect">
            <a:avLst/>
          </a:prstGeom>
          <a:solidFill>
            <a:srgbClr val="00335B"/>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t>סיעת כנסת / </a:t>
            </a:r>
            <a:br>
              <a:rPr lang="en-US" dirty="0"/>
            </a:br>
            <a:r>
              <a:rPr lang="he-IL" dirty="0"/>
              <a:t>מפלגת כנסת </a:t>
            </a:r>
          </a:p>
        </p:txBody>
      </p:sp>
      <p:sp>
        <p:nvSpPr>
          <p:cNvPr id="16" name="TextBox 15">
            <a:extLst>
              <a:ext uri="{FF2B5EF4-FFF2-40B4-BE49-F238E27FC236}">
                <a16:creationId xmlns:a16="http://schemas.microsoft.com/office/drawing/2014/main" id="{525B0F10-9938-4F39-93C1-F7024D1E37B2}"/>
              </a:ext>
            </a:extLst>
          </p:cNvPr>
          <p:cNvSpPr txBox="1"/>
          <p:nvPr/>
        </p:nvSpPr>
        <p:spPr>
          <a:xfrm>
            <a:off x="4769190" y="4507733"/>
            <a:ext cx="3467100" cy="369332"/>
          </a:xfrm>
          <a:prstGeom prst="rect">
            <a:avLst/>
          </a:prstGeom>
          <a:noFill/>
        </p:spPr>
        <p:txBody>
          <a:bodyPr wrap="square">
            <a:spAutoFit/>
          </a:bodyPr>
          <a:lstStyle/>
          <a:p>
            <a:pPr algn="r" rtl="1"/>
            <a:r>
              <a:rPr lang="he-IL" dirty="0"/>
              <a:t>לפי קביעת הסיעות והמפלגות הארציות</a:t>
            </a:r>
          </a:p>
        </p:txBody>
      </p:sp>
      <p:sp>
        <p:nvSpPr>
          <p:cNvPr id="17" name="TextBox 16">
            <a:extLst>
              <a:ext uri="{FF2B5EF4-FFF2-40B4-BE49-F238E27FC236}">
                <a16:creationId xmlns:a16="http://schemas.microsoft.com/office/drawing/2014/main" id="{A56C1BB2-4214-4DCC-A216-6D6D24A56B5C}"/>
              </a:ext>
            </a:extLst>
          </p:cNvPr>
          <p:cNvSpPr txBox="1"/>
          <p:nvPr/>
        </p:nvSpPr>
        <p:spPr>
          <a:xfrm>
            <a:off x="4769190" y="5036135"/>
            <a:ext cx="3467100" cy="1200329"/>
          </a:xfrm>
          <a:prstGeom prst="rect">
            <a:avLst/>
          </a:prstGeom>
          <a:noFill/>
        </p:spPr>
        <p:txBody>
          <a:bodyPr wrap="square">
            <a:spAutoFit/>
          </a:bodyPr>
          <a:lstStyle/>
          <a:p>
            <a:pPr algn="r" rtl="1"/>
            <a:r>
              <a:rPr lang="he-IL" dirty="0"/>
              <a:t>תתפרסם רשימה ארצית של כל הסיעות והמפלגות</a:t>
            </a:r>
            <a:r>
              <a:rPr lang="en-US" dirty="0"/>
              <a:t> </a:t>
            </a:r>
            <a:r>
              <a:rPr lang="he-IL" dirty="0"/>
              <a:t>בכנסת, כולל פרטי בא </a:t>
            </a:r>
            <a:r>
              <a:rPr lang="he-IL" dirty="0" err="1"/>
              <a:t>כח</a:t>
            </a:r>
            <a:r>
              <a:rPr lang="he-IL" dirty="0"/>
              <a:t> ואותיות "תפוסות"</a:t>
            </a:r>
          </a:p>
          <a:p>
            <a:pPr algn="r" rtl="1"/>
            <a:endParaRPr lang="he-IL" dirty="0"/>
          </a:p>
        </p:txBody>
      </p:sp>
      <p:sp>
        <p:nvSpPr>
          <p:cNvPr id="19" name="Rectangle: Rounded Corners 18">
            <a:extLst>
              <a:ext uri="{FF2B5EF4-FFF2-40B4-BE49-F238E27FC236}">
                <a16:creationId xmlns:a16="http://schemas.microsoft.com/office/drawing/2014/main" id="{B156E237-DA5D-41E6-A419-2542D1106B64}"/>
              </a:ext>
            </a:extLst>
          </p:cNvPr>
          <p:cNvSpPr/>
          <p:nvPr/>
        </p:nvSpPr>
        <p:spPr>
          <a:xfrm>
            <a:off x="1680370" y="3765700"/>
            <a:ext cx="1689100" cy="571500"/>
          </a:xfrm>
          <a:prstGeom prst="roundRect">
            <a:avLst/>
          </a:prstGeom>
          <a:solidFill>
            <a:srgbClr val="00335B"/>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t>סיעת מועצה יוצאת</a:t>
            </a:r>
          </a:p>
        </p:txBody>
      </p:sp>
      <p:sp>
        <p:nvSpPr>
          <p:cNvPr id="20" name="TextBox 19">
            <a:extLst>
              <a:ext uri="{FF2B5EF4-FFF2-40B4-BE49-F238E27FC236}">
                <a16:creationId xmlns:a16="http://schemas.microsoft.com/office/drawing/2014/main" id="{041B30E0-43FA-4C16-A4F0-BBE91052EAF1}"/>
              </a:ext>
            </a:extLst>
          </p:cNvPr>
          <p:cNvSpPr txBox="1"/>
          <p:nvPr/>
        </p:nvSpPr>
        <p:spPr>
          <a:xfrm>
            <a:off x="255135" y="4507733"/>
            <a:ext cx="3816350" cy="1200329"/>
          </a:xfrm>
          <a:prstGeom prst="rect">
            <a:avLst/>
          </a:prstGeom>
          <a:noFill/>
        </p:spPr>
        <p:txBody>
          <a:bodyPr wrap="square">
            <a:spAutoFit/>
          </a:bodyPr>
          <a:lstStyle/>
          <a:p>
            <a:pPr algn="r" rtl="1"/>
            <a:r>
              <a:rPr lang="he-IL" dirty="0"/>
              <a:t>מי שהוגדר כבא </a:t>
            </a:r>
            <a:r>
              <a:rPr lang="he-IL" dirty="0" err="1"/>
              <a:t>כח</a:t>
            </a:r>
            <a:r>
              <a:rPr lang="he-IL" dirty="0"/>
              <a:t> בישיבת ההזדהות של המועצה על ידי חברי הסיעה היוצאת</a:t>
            </a:r>
            <a:r>
              <a:rPr lang="en-US" dirty="0"/>
              <a:t>.</a:t>
            </a:r>
            <a:br>
              <a:rPr lang="en-US" dirty="0"/>
            </a:br>
            <a:r>
              <a:rPr lang="he-IL" dirty="0"/>
              <a:t>(ניתן להחליף את בא </a:t>
            </a:r>
            <a:r>
              <a:rPr lang="he-IL" dirty="0" err="1"/>
              <a:t>כח</a:t>
            </a:r>
            <a:r>
              <a:rPr lang="he-IL" dirty="0"/>
              <a:t> הסיעה בהודעה בכתב של כל חברי הסיעה)</a:t>
            </a:r>
          </a:p>
        </p:txBody>
      </p:sp>
      <p:sp>
        <p:nvSpPr>
          <p:cNvPr id="22" name="TextBox 21">
            <a:extLst>
              <a:ext uri="{FF2B5EF4-FFF2-40B4-BE49-F238E27FC236}">
                <a16:creationId xmlns:a16="http://schemas.microsoft.com/office/drawing/2014/main" id="{4811B64E-0E40-4D1E-9B6F-2B73A6DA4287}"/>
              </a:ext>
            </a:extLst>
          </p:cNvPr>
          <p:cNvSpPr txBox="1"/>
          <p:nvPr/>
        </p:nvSpPr>
        <p:spPr>
          <a:xfrm>
            <a:off x="1099345" y="5965975"/>
            <a:ext cx="7136945" cy="369332"/>
          </a:xfrm>
          <a:prstGeom prst="rect">
            <a:avLst/>
          </a:prstGeom>
          <a:solidFill>
            <a:schemeClr val="bg1"/>
          </a:solidFill>
        </p:spPr>
        <p:txBody>
          <a:bodyPr wrap="square">
            <a:spAutoFit/>
          </a:bodyPr>
          <a:lstStyle/>
          <a:p>
            <a:r>
              <a:rPr lang="he-IL" dirty="0"/>
              <a:t>חוברת ללא חתימת ב"כ הסיעה / המפלגה הנכון – הרשימה / הצעת המועמד תיפסל. </a:t>
            </a:r>
          </a:p>
        </p:txBody>
      </p:sp>
    </p:spTree>
    <p:extLst>
      <p:ext uri="{BB962C8B-B14F-4D97-AF65-F5344CB8AC3E}">
        <p14:creationId xmlns:p14="http://schemas.microsoft.com/office/powerpoint/2010/main" val="252749407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F9264E9-4DA7-454F-945E-D0D9DD5B1E7B}"/>
              </a:ext>
            </a:extLst>
          </p:cNvPr>
          <p:cNvSpPr>
            <a:spLocks noGrp="1"/>
          </p:cNvSpPr>
          <p:nvPr>
            <p:ph type="sldNum" sz="quarter" idx="4294967295"/>
          </p:nvPr>
        </p:nvSpPr>
        <p:spPr>
          <a:xfrm>
            <a:off x="8604448" y="6309320"/>
            <a:ext cx="477416" cy="288032"/>
          </a:xfrm>
        </p:spPr>
        <p:txBody>
          <a:bodyPr/>
          <a:lstStyle/>
          <a:p>
            <a:fld id="{A14318B7-7A23-46B4-B76B-10B16BA86880}" type="slidenum">
              <a:rPr lang="he-IL" smtClean="0"/>
              <a:t>34</a:t>
            </a:fld>
            <a:endParaRPr lang="he-IL"/>
          </a:p>
        </p:txBody>
      </p:sp>
      <p:sp>
        <p:nvSpPr>
          <p:cNvPr id="4" name="Title 3">
            <a:extLst>
              <a:ext uri="{FF2B5EF4-FFF2-40B4-BE49-F238E27FC236}">
                <a16:creationId xmlns:a16="http://schemas.microsoft.com/office/drawing/2014/main" id="{6121A63D-1F37-499F-90FA-A480EF7B5770}"/>
              </a:ext>
            </a:extLst>
          </p:cNvPr>
          <p:cNvSpPr>
            <a:spLocks noGrp="1"/>
          </p:cNvSpPr>
          <p:nvPr>
            <p:ph type="title"/>
          </p:nvPr>
        </p:nvSpPr>
        <p:spPr/>
        <p:txBody>
          <a:bodyPr/>
          <a:lstStyle/>
          <a:p>
            <a:r>
              <a:rPr lang="he-IL" dirty="0"/>
              <a:t>בא </a:t>
            </a:r>
            <a:r>
              <a:rPr lang="he-IL" dirty="0" err="1"/>
              <a:t>כח</a:t>
            </a:r>
            <a:r>
              <a:rPr lang="he-IL" dirty="0"/>
              <a:t> הרשימה</a:t>
            </a:r>
          </a:p>
        </p:txBody>
      </p:sp>
      <p:sp>
        <p:nvSpPr>
          <p:cNvPr id="5" name="Content Placeholder 4">
            <a:extLst>
              <a:ext uri="{FF2B5EF4-FFF2-40B4-BE49-F238E27FC236}">
                <a16:creationId xmlns:a16="http://schemas.microsoft.com/office/drawing/2014/main" id="{29CF8B61-AA7F-46BB-871F-D7DF143DB02E}"/>
              </a:ext>
            </a:extLst>
          </p:cNvPr>
          <p:cNvSpPr>
            <a:spLocks noGrp="1"/>
          </p:cNvSpPr>
          <p:nvPr>
            <p:ph sz="quarter" idx="10"/>
          </p:nvPr>
        </p:nvSpPr>
        <p:spPr/>
        <p:txBody>
          <a:bodyPr>
            <a:normAutofit/>
          </a:bodyPr>
          <a:lstStyle/>
          <a:p>
            <a:r>
              <a:rPr lang="he-IL" b="1" dirty="0">
                <a:solidFill>
                  <a:srgbClr val="18918C"/>
                </a:solidFill>
              </a:rPr>
              <a:t>בכל סוגי חוברות המועמדות </a:t>
            </a:r>
            <a:r>
              <a:rPr lang="he-IL" dirty="0"/>
              <a:t>(מטעם כל הגופים) רשאים להופיע פרטי בא </a:t>
            </a:r>
            <a:r>
              <a:rPr lang="he-IL" dirty="0" err="1"/>
              <a:t>כח</a:t>
            </a:r>
            <a:r>
              <a:rPr lang="he-IL" dirty="0"/>
              <a:t> הרשימה וממלא מקומו (אין צורך בחתימה).</a:t>
            </a:r>
          </a:p>
          <a:p>
            <a:r>
              <a:rPr lang="he-IL" dirty="0"/>
              <a:t>חתימת בא </a:t>
            </a:r>
            <a:r>
              <a:rPr lang="he-IL" dirty="0" err="1"/>
              <a:t>כח</a:t>
            </a:r>
            <a:r>
              <a:rPr lang="he-IL" dirty="0"/>
              <a:t> הרשימה נדרשת רק בתצהיר אימות חתימות התומכים בחוברת מטעם קבוצת בוחרים.</a:t>
            </a:r>
          </a:p>
          <a:p>
            <a:r>
              <a:rPr lang="he-IL" dirty="0"/>
              <a:t>רשאי לשמש בתפקיד מי שמלאו לו 18 שנים ומעלה.</a:t>
            </a:r>
          </a:p>
          <a:p>
            <a:r>
              <a:rPr lang="he-IL" dirty="0"/>
              <a:t>אין הליך החלפת בא </a:t>
            </a:r>
            <a:r>
              <a:rPr lang="he-IL" dirty="0" err="1"/>
              <a:t>כח</a:t>
            </a:r>
            <a:r>
              <a:rPr lang="he-IL" dirty="0"/>
              <a:t> רשימה. בא </a:t>
            </a:r>
            <a:r>
              <a:rPr lang="he-IL" dirty="0" err="1"/>
              <a:t>כח</a:t>
            </a:r>
            <a:r>
              <a:rPr lang="he-IL" dirty="0"/>
              <a:t> רשימה רשאי להתפטר בהודעה בכתב למנהל הבחירות.</a:t>
            </a:r>
          </a:p>
          <a:p>
            <a:r>
              <a:rPr lang="he-IL" dirty="0"/>
              <a:t>אם לא מופיעים פרטי בא </a:t>
            </a:r>
            <a:r>
              <a:rPr lang="he-IL" dirty="0" err="1"/>
              <a:t>כח</a:t>
            </a:r>
            <a:r>
              <a:rPr lang="he-IL" dirty="0"/>
              <a:t> הרשימה וממלא מקומו בחוברת, או שהם התפטרו לאחר הגשת החוברת - המועמדים הראשון והשני ברשימה יהיו בא </a:t>
            </a:r>
            <a:r>
              <a:rPr lang="he-IL" dirty="0" err="1"/>
              <a:t>כח</a:t>
            </a:r>
            <a:r>
              <a:rPr lang="he-IL" dirty="0"/>
              <a:t> הרשימה וממלא מקומו.</a:t>
            </a:r>
          </a:p>
          <a:p>
            <a:endParaRPr lang="he-IL" dirty="0"/>
          </a:p>
          <a:p>
            <a:endParaRPr lang="he-IL" dirty="0"/>
          </a:p>
        </p:txBody>
      </p:sp>
    </p:spTree>
    <p:extLst>
      <p:ext uri="{BB962C8B-B14F-4D97-AF65-F5344CB8AC3E}">
        <p14:creationId xmlns:p14="http://schemas.microsoft.com/office/powerpoint/2010/main" val="2779842109"/>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591210E-FD4A-40F4-BD96-D3C93620AFB4}"/>
              </a:ext>
            </a:extLst>
          </p:cNvPr>
          <p:cNvSpPr>
            <a:spLocks noGrp="1"/>
          </p:cNvSpPr>
          <p:nvPr>
            <p:ph type="sldNum" sz="quarter" idx="4294967295"/>
          </p:nvPr>
        </p:nvSpPr>
        <p:spPr>
          <a:xfrm>
            <a:off x="8604448" y="6309320"/>
            <a:ext cx="477416" cy="288032"/>
          </a:xfrm>
        </p:spPr>
        <p:txBody>
          <a:bodyPr/>
          <a:lstStyle/>
          <a:p>
            <a:fld id="{A14318B7-7A23-46B4-B76B-10B16BA86880}" type="slidenum">
              <a:rPr lang="he-IL" smtClean="0"/>
              <a:t>35</a:t>
            </a:fld>
            <a:endParaRPr lang="he-IL"/>
          </a:p>
        </p:txBody>
      </p:sp>
      <p:sp>
        <p:nvSpPr>
          <p:cNvPr id="4" name="Title 3">
            <a:extLst>
              <a:ext uri="{FF2B5EF4-FFF2-40B4-BE49-F238E27FC236}">
                <a16:creationId xmlns:a16="http://schemas.microsoft.com/office/drawing/2014/main" id="{0F47202C-D1CA-4CB6-8572-421AD1A892EF}"/>
              </a:ext>
            </a:extLst>
          </p:cNvPr>
          <p:cNvSpPr>
            <a:spLocks noGrp="1"/>
          </p:cNvSpPr>
          <p:nvPr>
            <p:ph type="title"/>
          </p:nvPr>
        </p:nvSpPr>
        <p:spPr/>
        <p:txBody>
          <a:bodyPr/>
          <a:lstStyle/>
          <a:p>
            <a:r>
              <a:rPr lang="he-IL" dirty="0"/>
              <a:t>בא </a:t>
            </a:r>
            <a:r>
              <a:rPr lang="he-IL" dirty="0" err="1"/>
              <a:t>כח</a:t>
            </a:r>
            <a:r>
              <a:rPr lang="he-IL" dirty="0"/>
              <a:t> הרשימה</a:t>
            </a:r>
          </a:p>
        </p:txBody>
      </p:sp>
      <p:sp>
        <p:nvSpPr>
          <p:cNvPr id="5" name="Content Placeholder 4">
            <a:extLst>
              <a:ext uri="{FF2B5EF4-FFF2-40B4-BE49-F238E27FC236}">
                <a16:creationId xmlns:a16="http://schemas.microsoft.com/office/drawing/2014/main" id="{ED1D6B62-81C0-4D7E-BA76-008E4F0A04DA}"/>
              </a:ext>
            </a:extLst>
          </p:cNvPr>
          <p:cNvSpPr>
            <a:spLocks noGrp="1"/>
          </p:cNvSpPr>
          <p:nvPr>
            <p:ph sz="quarter" idx="10"/>
          </p:nvPr>
        </p:nvSpPr>
        <p:spPr/>
        <p:txBody>
          <a:bodyPr/>
          <a:lstStyle/>
          <a:p>
            <a:r>
              <a:rPr lang="he-IL" dirty="0"/>
              <a:t>שמות באי </a:t>
            </a:r>
            <a:r>
              <a:rPr lang="he-IL" dirty="0" err="1"/>
              <a:t>כח</a:t>
            </a:r>
            <a:r>
              <a:rPr lang="he-IL" dirty="0"/>
              <a:t> הרשימות (וממלאי מקומם) שנמסרו בחוברות יפורסמו בהודעת הבחירות מטעם מנהל הבחירות.</a:t>
            </a:r>
          </a:p>
          <a:p>
            <a:endParaRPr lang="he-IL" dirty="0"/>
          </a:p>
          <a:p>
            <a:pPr marL="0" indent="0">
              <a:buNone/>
            </a:pPr>
            <a:r>
              <a:rPr lang="he-IL" dirty="0"/>
              <a:t>שימו לב: </a:t>
            </a:r>
          </a:p>
          <a:p>
            <a:r>
              <a:rPr lang="he-IL" dirty="0"/>
              <a:t>בא </a:t>
            </a:r>
            <a:r>
              <a:rPr lang="he-IL" dirty="0" err="1"/>
              <a:t>כח</a:t>
            </a:r>
            <a:r>
              <a:rPr lang="he-IL" dirty="0"/>
              <a:t> סיעה/מפלגה ובא </a:t>
            </a:r>
            <a:r>
              <a:rPr lang="he-IL" dirty="0" err="1"/>
              <a:t>כח</a:t>
            </a:r>
            <a:r>
              <a:rPr lang="he-IL" dirty="0"/>
              <a:t> רשימה – לא חייבים להיות אותו אדם.</a:t>
            </a:r>
          </a:p>
          <a:p>
            <a:r>
              <a:rPr lang="he-IL" dirty="0"/>
              <a:t>בסיעת / מפלגה כנסת – בא </a:t>
            </a:r>
            <a:r>
              <a:rPr lang="he-IL" dirty="0" err="1"/>
              <a:t>כח</a:t>
            </a:r>
            <a:r>
              <a:rPr lang="he-IL" dirty="0"/>
              <a:t> הסיעה הוא בעל תפקיד במישור הארצי, ולכן רצוי שבא </a:t>
            </a:r>
            <a:r>
              <a:rPr lang="he-IL" dirty="0" err="1"/>
              <a:t>כח</a:t>
            </a:r>
            <a:r>
              <a:rPr lang="he-IL" dirty="0"/>
              <a:t> הרשימה המקומית יהיה גורם במישור המקומי.</a:t>
            </a:r>
          </a:p>
          <a:p>
            <a:endParaRPr lang="he-IL" dirty="0"/>
          </a:p>
        </p:txBody>
      </p:sp>
    </p:spTree>
    <p:extLst>
      <p:ext uri="{BB962C8B-B14F-4D97-AF65-F5344CB8AC3E}">
        <p14:creationId xmlns:p14="http://schemas.microsoft.com/office/powerpoint/2010/main" val="1677549600"/>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23B0906-6735-4DA7-9202-C2C9E19FC76D}"/>
              </a:ext>
            </a:extLst>
          </p:cNvPr>
          <p:cNvSpPr>
            <a:spLocks noGrp="1"/>
          </p:cNvSpPr>
          <p:nvPr>
            <p:ph type="sldNum" sz="quarter" idx="4294967295"/>
          </p:nvPr>
        </p:nvSpPr>
        <p:spPr>
          <a:xfrm>
            <a:off x="8604448" y="6309320"/>
            <a:ext cx="477416" cy="288032"/>
          </a:xfrm>
        </p:spPr>
        <p:txBody>
          <a:bodyPr/>
          <a:lstStyle/>
          <a:p>
            <a:fld id="{A14318B7-7A23-46B4-B76B-10B16BA86880}" type="slidenum">
              <a:rPr lang="he-IL" smtClean="0"/>
              <a:t>36</a:t>
            </a:fld>
            <a:endParaRPr lang="he-IL"/>
          </a:p>
        </p:txBody>
      </p:sp>
      <p:sp>
        <p:nvSpPr>
          <p:cNvPr id="4" name="Title 3">
            <a:extLst>
              <a:ext uri="{FF2B5EF4-FFF2-40B4-BE49-F238E27FC236}">
                <a16:creationId xmlns:a16="http://schemas.microsoft.com/office/drawing/2014/main" id="{4A33D0AC-13DE-4585-8ABA-7AF4EC273B62}"/>
              </a:ext>
            </a:extLst>
          </p:cNvPr>
          <p:cNvSpPr>
            <a:spLocks noGrp="1"/>
          </p:cNvSpPr>
          <p:nvPr>
            <p:ph type="title"/>
          </p:nvPr>
        </p:nvSpPr>
        <p:spPr/>
        <p:txBody>
          <a:bodyPr/>
          <a:lstStyle/>
          <a:p>
            <a:r>
              <a:rPr lang="he-IL" dirty="0"/>
              <a:t>בא </a:t>
            </a:r>
            <a:r>
              <a:rPr lang="he-IL" dirty="0" err="1"/>
              <a:t>כח</a:t>
            </a:r>
            <a:r>
              <a:rPr lang="he-IL" dirty="0"/>
              <a:t> סיעה/מפלגה לעומת בא </a:t>
            </a:r>
            <a:r>
              <a:rPr lang="he-IL" dirty="0" err="1"/>
              <a:t>כח</a:t>
            </a:r>
            <a:r>
              <a:rPr lang="he-IL" dirty="0"/>
              <a:t> רשימה: תפקידים</a:t>
            </a:r>
          </a:p>
        </p:txBody>
      </p:sp>
      <p:graphicFrame>
        <p:nvGraphicFramePr>
          <p:cNvPr id="6" name="Table 6">
            <a:extLst>
              <a:ext uri="{FF2B5EF4-FFF2-40B4-BE49-F238E27FC236}">
                <a16:creationId xmlns:a16="http://schemas.microsoft.com/office/drawing/2014/main" id="{425D20B5-3047-4774-B954-78AB224633C2}"/>
              </a:ext>
            </a:extLst>
          </p:cNvPr>
          <p:cNvGraphicFramePr>
            <a:graphicFrameLocks noGrp="1"/>
          </p:cNvGraphicFramePr>
          <p:nvPr>
            <p:ph sz="quarter" idx="10"/>
            <p:extLst>
              <p:ext uri="{D42A27DB-BD31-4B8C-83A1-F6EECF244321}">
                <p14:modId xmlns:p14="http://schemas.microsoft.com/office/powerpoint/2010/main" val="1747750601"/>
              </p:ext>
            </p:extLst>
          </p:nvPr>
        </p:nvGraphicFramePr>
        <p:xfrm>
          <a:off x="323851" y="1557338"/>
          <a:ext cx="8208962" cy="3916362"/>
        </p:xfrm>
        <a:graphic>
          <a:graphicData uri="http://schemas.openxmlformats.org/drawingml/2006/table">
            <a:tbl>
              <a:tblPr rtl="1" firstRow="1" bandRow="1">
                <a:tableStyleId>{7DF18680-E054-41AD-8BC1-D1AEF772440D}</a:tableStyleId>
              </a:tblPr>
              <a:tblGrid>
                <a:gridCol w="4104481">
                  <a:extLst>
                    <a:ext uri="{9D8B030D-6E8A-4147-A177-3AD203B41FA5}">
                      <a16:colId xmlns:a16="http://schemas.microsoft.com/office/drawing/2014/main" val="1099799430"/>
                    </a:ext>
                  </a:extLst>
                </a:gridCol>
                <a:gridCol w="4104481">
                  <a:extLst>
                    <a:ext uri="{9D8B030D-6E8A-4147-A177-3AD203B41FA5}">
                      <a16:colId xmlns:a16="http://schemas.microsoft.com/office/drawing/2014/main" val="3356240313"/>
                    </a:ext>
                  </a:extLst>
                </a:gridCol>
              </a:tblGrid>
              <a:tr h="386866">
                <a:tc>
                  <a:txBody>
                    <a:bodyPr/>
                    <a:lstStyle/>
                    <a:p>
                      <a:pPr rtl="1"/>
                      <a:r>
                        <a:rPr lang="he-IL" dirty="0"/>
                        <a:t>בא </a:t>
                      </a:r>
                      <a:r>
                        <a:rPr lang="he-IL" dirty="0" err="1"/>
                        <a:t>כח</a:t>
                      </a:r>
                      <a:r>
                        <a:rPr lang="he-IL" dirty="0"/>
                        <a:t> סיעה / מפלגה</a:t>
                      </a:r>
                    </a:p>
                  </a:txBody>
                  <a:tcPr/>
                </a:tc>
                <a:tc>
                  <a:txBody>
                    <a:bodyPr/>
                    <a:lstStyle/>
                    <a:p>
                      <a:pPr rtl="1"/>
                      <a:r>
                        <a:rPr lang="he-IL" dirty="0"/>
                        <a:t>בא </a:t>
                      </a:r>
                      <a:r>
                        <a:rPr lang="he-IL" dirty="0" err="1"/>
                        <a:t>כח</a:t>
                      </a:r>
                      <a:r>
                        <a:rPr lang="he-IL" dirty="0"/>
                        <a:t> רשימה</a:t>
                      </a:r>
                    </a:p>
                  </a:txBody>
                  <a:tcPr/>
                </a:tc>
                <a:extLst>
                  <a:ext uri="{0D108BD9-81ED-4DB2-BD59-A6C34878D82A}">
                    <a16:rowId xmlns:a16="http://schemas.microsoft.com/office/drawing/2014/main" val="334987959"/>
                  </a:ext>
                </a:extLst>
              </a:tr>
              <a:tr h="3529496">
                <a:tc>
                  <a:txBody>
                    <a:bodyPr/>
                    <a:lstStyle/>
                    <a:p>
                      <a:pPr marL="285750" indent="-285750" rtl="1">
                        <a:buFont typeface="Wingdings" panose="05000000000000000000" pitchFamily="2" charset="2"/>
                        <a:buChar char="§"/>
                      </a:pPr>
                      <a:r>
                        <a:rPr lang="he-IL" sz="1800" dirty="0"/>
                        <a:t>הגשת רשימות והצעות מועמד</a:t>
                      </a:r>
                    </a:p>
                    <a:p>
                      <a:pPr marL="285750" indent="-285750" rtl="1">
                        <a:buFont typeface="Wingdings" panose="05000000000000000000" pitchFamily="2" charset="2"/>
                        <a:buChar char="§"/>
                      </a:pPr>
                      <a:r>
                        <a:rPr lang="he-IL" sz="1800" dirty="0"/>
                        <a:t>הודעה על החלפת חברי ועדת הבחירות מטעם סיעת מועצה יוצאת</a:t>
                      </a:r>
                    </a:p>
                    <a:p>
                      <a:pPr marL="285750" indent="-285750" rtl="1">
                        <a:buFont typeface="Wingdings" panose="05000000000000000000" pitchFamily="2" charset="2"/>
                        <a:buChar char="§"/>
                      </a:pPr>
                      <a:r>
                        <a:rPr lang="he-IL" sz="1800" dirty="0"/>
                        <a:t>מתן הסכמה בכתב לשימוש בכינויים ובאותיות "תפוסים"</a:t>
                      </a:r>
                    </a:p>
                    <a:p>
                      <a:pPr marL="285750" indent="-285750" rtl="1">
                        <a:buFont typeface="Wingdings" panose="05000000000000000000" pitchFamily="2" charset="2"/>
                        <a:buChar char="§"/>
                      </a:pPr>
                      <a:r>
                        <a:rPr lang="he-IL" sz="1800" dirty="0"/>
                        <a:t>מתן שמות חברי ועדות הקלפי לוועדת הבחירות (מטעם סיעות המועצה היוצאת)</a:t>
                      </a:r>
                    </a:p>
                  </a:txBody>
                  <a:tcPr/>
                </a:tc>
                <a:tc>
                  <a:txBody>
                    <a:bodyPr/>
                    <a:lstStyle/>
                    <a:p>
                      <a:pPr marL="285750" indent="-285750" rtl="1">
                        <a:buFont typeface="Wingdings" panose="05000000000000000000" pitchFamily="2" charset="2"/>
                        <a:buChar char="§"/>
                      </a:pPr>
                      <a:r>
                        <a:rPr lang="he-IL" sz="1800" dirty="0"/>
                        <a:t>קבלת הודעה על ליקויים ותיקון הליקויים</a:t>
                      </a:r>
                    </a:p>
                    <a:p>
                      <a:pPr marL="285750" indent="-285750" rtl="1">
                        <a:buFont typeface="Wingdings" panose="05000000000000000000" pitchFamily="2" charset="2"/>
                        <a:buChar char="§"/>
                      </a:pPr>
                      <a:r>
                        <a:rPr lang="he-IL" sz="1800" dirty="0"/>
                        <a:t>קבלת הודעה על החלטת מנהל הבחירות לאישור או סירוב לאשר</a:t>
                      </a:r>
                    </a:p>
                    <a:p>
                      <a:pPr marL="285750" indent="-285750" rtl="1">
                        <a:buFont typeface="Wingdings" panose="05000000000000000000" pitchFamily="2" charset="2"/>
                        <a:buChar char="§"/>
                      </a:pPr>
                      <a:r>
                        <a:rPr lang="he-IL" sz="1800" dirty="0"/>
                        <a:t>זכאות לעתור לביהמ"ש נגד החלטת מנהל הבחירות </a:t>
                      </a:r>
                    </a:p>
                    <a:p>
                      <a:pPr marL="285750" indent="-285750" rtl="1">
                        <a:buFont typeface="Wingdings" panose="05000000000000000000" pitchFamily="2" charset="2"/>
                        <a:buChar char="§"/>
                      </a:pPr>
                      <a:r>
                        <a:rPr lang="he-IL" sz="1800" dirty="0"/>
                        <a:t>הליכי אישור דוגמאות פתקי ההצבעה ע"י מנהל הבחירות ואספקת הפתקים</a:t>
                      </a:r>
                    </a:p>
                    <a:p>
                      <a:pPr marL="285750" indent="-285750" rtl="1">
                        <a:buFont typeface="Wingdings" panose="05000000000000000000" pitchFamily="2" charset="2"/>
                        <a:buChar char="§"/>
                      </a:pPr>
                      <a:r>
                        <a:rPr lang="he-IL" sz="1800" dirty="0"/>
                        <a:t>הגשת הודעה על התקשרות בין רשימות לחלוקת מנדטים (הסכם עודפים)</a:t>
                      </a:r>
                    </a:p>
                    <a:p>
                      <a:pPr marL="285750" indent="-285750" rtl="1">
                        <a:buFont typeface="Wingdings" panose="05000000000000000000" pitchFamily="2" charset="2"/>
                        <a:buChar char="§"/>
                      </a:pPr>
                      <a:r>
                        <a:rPr lang="he-IL" sz="1800" dirty="0"/>
                        <a:t>נוכחות במטה קליטת הקלפיות (לצד ועדת הבחירות) בצאת יום הבחירות ובהליך ספירת קולות המעטפות החיצוניות</a:t>
                      </a:r>
                    </a:p>
                  </a:txBody>
                  <a:tcPr/>
                </a:tc>
                <a:extLst>
                  <a:ext uri="{0D108BD9-81ED-4DB2-BD59-A6C34878D82A}">
                    <a16:rowId xmlns:a16="http://schemas.microsoft.com/office/drawing/2014/main" val="3798736581"/>
                  </a:ext>
                </a:extLst>
              </a:tr>
            </a:tbl>
          </a:graphicData>
        </a:graphic>
      </p:graphicFrame>
      <p:sp>
        <p:nvSpPr>
          <p:cNvPr id="8" name="TextBox 7">
            <a:extLst>
              <a:ext uri="{FF2B5EF4-FFF2-40B4-BE49-F238E27FC236}">
                <a16:creationId xmlns:a16="http://schemas.microsoft.com/office/drawing/2014/main" id="{2CBA011C-F9EF-404C-849C-D940CB22F451}"/>
              </a:ext>
            </a:extLst>
          </p:cNvPr>
          <p:cNvSpPr txBox="1"/>
          <p:nvPr/>
        </p:nvSpPr>
        <p:spPr>
          <a:xfrm>
            <a:off x="62136" y="5674022"/>
            <a:ext cx="4813300" cy="923330"/>
          </a:xfrm>
          <a:prstGeom prst="rect">
            <a:avLst/>
          </a:prstGeom>
          <a:solidFill>
            <a:schemeClr val="bg1"/>
          </a:solidFill>
        </p:spPr>
        <p:txBody>
          <a:bodyPr wrap="square">
            <a:spAutoFit/>
          </a:bodyPr>
          <a:lstStyle/>
          <a:p>
            <a:pPr algn="r" rtl="1"/>
            <a:r>
              <a:rPr lang="he-IL" dirty="0"/>
              <a:t>לאחר אישור הרשימות, נציג אחד מכל רשימה שאושרה ולא מיוצגת בוועדת הבחירות רשאי להשתתף בישיבות ועדת הבחירות (ללא זכות הצבעה).</a:t>
            </a:r>
          </a:p>
        </p:txBody>
      </p:sp>
    </p:spTree>
    <p:extLst>
      <p:ext uri="{BB962C8B-B14F-4D97-AF65-F5344CB8AC3E}">
        <p14:creationId xmlns:p14="http://schemas.microsoft.com/office/powerpoint/2010/main" val="3845758841"/>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B34BD0D-058A-4D7B-B958-22E5E9922312}"/>
              </a:ext>
            </a:extLst>
          </p:cNvPr>
          <p:cNvSpPr>
            <a:spLocks noGrp="1"/>
          </p:cNvSpPr>
          <p:nvPr>
            <p:ph type="sldNum" sz="quarter" idx="4294967295"/>
          </p:nvPr>
        </p:nvSpPr>
        <p:spPr>
          <a:xfrm>
            <a:off x="8604448" y="6309320"/>
            <a:ext cx="477416" cy="288032"/>
          </a:xfrm>
        </p:spPr>
        <p:txBody>
          <a:bodyPr/>
          <a:lstStyle/>
          <a:p>
            <a:fld id="{A14318B7-7A23-46B4-B76B-10B16BA86880}" type="slidenum">
              <a:rPr lang="he-IL" smtClean="0"/>
              <a:pPr/>
              <a:t>37</a:t>
            </a:fld>
            <a:endParaRPr lang="he-IL"/>
          </a:p>
        </p:txBody>
      </p:sp>
      <p:sp>
        <p:nvSpPr>
          <p:cNvPr id="4" name="Title 3">
            <a:extLst>
              <a:ext uri="{FF2B5EF4-FFF2-40B4-BE49-F238E27FC236}">
                <a16:creationId xmlns:a16="http://schemas.microsoft.com/office/drawing/2014/main" id="{C1183319-D5AD-40FB-975B-D9E8304F14F0}"/>
              </a:ext>
            </a:extLst>
          </p:cNvPr>
          <p:cNvSpPr>
            <a:spLocks noGrp="1"/>
          </p:cNvSpPr>
          <p:nvPr>
            <p:ph type="title"/>
          </p:nvPr>
        </p:nvSpPr>
        <p:spPr>
          <a:xfrm>
            <a:off x="2136435" y="194904"/>
            <a:ext cx="6378915" cy="1325563"/>
          </a:xfrm>
        </p:spPr>
        <p:txBody>
          <a:bodyPr/>
          <a:lstStyle/>
          <a:p>
            <a:r>
              <a:rPr lang="he-IL" dirty="0"/>
              <a:t>רשימה משותפת – דגשים</a:t>
            </a:r>
            <a:br>
              <a:rPr lang="en-US" dirty="0"/>
            </a:br>
            <a:endParaRPr lang="he-IL" dirty="0"/>
          </a:p>
        </p:txBody>
      </p:sp>
      <p:sp>
        <p:nvSpPr>
          <p:cNvPr id="5" name="Content Placeholder 4">
            <a:extLst>
              <a:ext uri="{FF2B5EF4-FFF2-40B4-BE49-F238E27FC236}">
                <a16:creationId xmlns:a16="http://schemas.microsoft.com/office/drawing/2014/main" id="{F6FE9853-56AF-4E33-80B5-5DB3ADAD42DF}"/>
              </a:ext>
            </a:extLst>
          </p:cNvPr>
          <p:cNvSpPr>
            <a:spLocks noGrp="1"/>
          </p:cNvSpPr>
          <p:nvPr>
            <p:ph sz="quarter" idx="10"/>
          </p:nvPr>
        </p:nvSpPr>
        <p:spPr>
          <a:xfrm>
            <a:off x="1219200" y="1557338"/>
            <a:ext cx="7313613" cy="5040312"/>
          </a:xfrm>
        </p:spPr>
        <p:txBody>
          <a:bodyPr>
            <a:normAutofit fontScale="85000" lnSpcReduction="10000"/>
          </a:bodyPr>
          <a:lstStyle/>
          <a:p>
            <a:r>
              <a:rPr lang="he-IL" dirty="0"/>
              <a:t>2 או יותר גופים "ותיקים" (סיעת או מפלגה בכנסת וסיעת מועצה יוצאת) יכולים להגיש רשימה משותפת מטעמם.</a:t>
            </a:r>
          </a:p>
          <a:p>
            <a:r>
              <a:rPr lang="he-IL" dirty="0"/>
              <a:t>בחוברת רשימה משותפת ליד שם כל מועמד יצוין לאיזה גוף הוא משתייך.</a:t>
            </a:r>
          </a:p>
          <a:p>
            <a:r>
              <a:rPr lang="he-IL" dirty="0"/>
              <a:t>בחוברת רשימה משותפת יחתמו באי-</a:t>
            </a:r>
            <a:r>
              <a:rPr lang="he-IL" dirty="0" err="1"/>
              <a:t>כח</a:t>
            </a:r>
            <a:r>
              <a:rPr lang="he-IL" dirty="0"/>
              <a:t> כל הסיעות/מפלגות המרכיבות את הרשימה: הסכמה להגשת במשותף ועצם ההגשה.</a:t>
            </a:r>
          </a:p>
          <a:p>
            <a:r>
              <a:rPr lang="he-IL" dirty="0"/>
              <a:t>בהיעדר חתימות באי </a:t>
            </a:r>
            <a:r>
              <a:rPr lang="he-IL" dirty="0" err="1"/>
              <a:t>הכח</a:t>
            </a:r>
            <a:r>
              <a:rPr lang="he-IL" dirty="0"/>
              <a:t> – הרשימה תיפסל.</a:t>
            </a:r>
          </a:p>
          <a:p>
            <a:r>
              <a:rPr lang="he-IL" dirty="0"/>
              <a:t>מספר סיעות/מפלגות יכולות להציע גם מועמד לראש הרשות (בחוברת הכתומה).</a:t>
            </a:r>
          </a:p>
          <a:p>
            <a:endParaRPr lang="he-IL" dirty="0"/>
          </a:p>
          <a:p>
            <a:r>
              <a:rPr lang="he-IL" dirty="0"/>
              <a:t>כאמור, כל גוף רשאי להגיש רשימה אחת בלבד בכל רשות מקומית.</a:t>
            </a:r>
          </a:p>
          <a:p>
            <a:r>
              <a:rPr lang="he-IL" dirty="0"/>
              <a:t>אם גוף הגיש רשימת מועמדים, ולאחר מכן הגיש רשימה נוספת – לא יקבל מנהל הבחירות את הרשימה המאוחרת </a:t>
            </a:r>
            <a:r>
              <a:rPr lang="he-IL" dirty="0" err="1"/>
              <a:t>מביניהן</a:t>
            </a:r>
            <a:r>
              <a:rPr lang="he-IL" dirty="0"/>
              <a:t>.</a:t>
            </a:r>
          </a:p>
          <a:p>
            <a:r>
              <a:rPr lang="he-IL" dirty="0"/>
              <a:t>אולם, כאשר מוגשת רשימה משותפת מטעם מספר גופים – ורק חלק מהגופים הגישו מטעמם רשימה קודם לכן, יראו את הרשימה השנייה בזמן כאילו הגישו אותה רק הגוף או הגופים שלא הגישו רשימה קודם לכן. כלומר, רק ההגשה מטעם הגוף שהגיש בכפילות תיפסל.</a:t>
            </a:r>
          </a:p>
        </p:txBody>
      </p:sp>
      <p:pic>
        <p:nvPicPr>
          <p:cNvPr id="6" name="Picture 5">
            <a:extLst>
              <a:ext uri="{FF2B5EF4-FFF2-40B4-BE49-F238E27FC236}">
                <a16:creationId xmlns:a16="http://schemas.microsoft.com/office/drawing/2014/main" id="{FE6862FD-872B-4C54-AB4B-807A54939E8C}"/>
              </a:ext>
            </a:extLst>
          </p:cNvPr>
          <p:cNvPicPr>
            <a:picLocks noChangeAspect="1"/>
          </p:cNvPicPr>
          <p:nvPr/>
        </p:nvPicPr>
        <p:blipFill>
          <a:blip r:embed="rId2"/>
          <a:stretch>
            <a:fillRect/>
          </a:stretch>
        </p:blipFill>
        <p:spPr>
          <a:xfrm>
            <a:off x="219244" y="1297541"/>
            <a:ext cx="956414" cy="1420659"/>
          </a:xfrm>
          <a:prstGeom prst="rect">
            <a:avLst/>
          </a:prstGeom>
        </p:spPr>
      </p:pic>
    </p:spTree>
    <p:extLst>
      <p:ext uri="{BB962C8B-B14F-4D97-AF65-F5344CB8AC3E}">
        <p14:creationId xmlns:p14="http://schemas.microsoft.com/office/powerpoint/2010/main" val="447288928"/>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B6D718E-0186-4E88-963A-27ECB781A025}"/>
              </a:ext>
            </a:extLst>
          </p:cNvPr>
          <p:cNvSpPr>
            <a:spLocks noGrp="1"/>
          </p:cNvSpPr>
          <p:nvPr>
            <p:ph type="sldNum" sz="quarter" idx="4294967295"/>
          </p:nvPr>
        </p:nvSpPr>
        <p:spPr>
          <a:xfrm>
            <a:off x="8604448" y="6309320"/>
            <a:ext cx="477416" cy="288032"/>
          </a:xfrm>
        </p:spPr>
        <p:txBody>
          <a:bodyPr/>
          <a:lstStyle/>
          <a:p>
            <a:fld id="{A14318B7-7A23-46B4-B76B-10B16BA86880}" type="slidenum">
              <a:rPr lang="he-IL" smtClean="0"/>
              <a:t>38</a:t>
            </a:fld>
            <a:endParaRPr lang="he-IL"/>
          </a:p>
        </p:txBody>
      </p:sp>
      <p:sp>
        <p:nvSpPr>
          <p:cNvPr id="4" name="Title 3">
            <a:extLst>
              <a:ext uri="{FF2B5EF4-FFF2-40B4-BE49-F238E27FC236}">
                <a16:creationId xmlns:a16="http://schemas.microsoft.com/office/drawing/2014/main" id="{0214F0F4-4468-417E-8E87-F5F69BD00B25}"/>
              </a:ext>
            </a:extLst>
          </p:cNvPr>
          <p:cNvSpPr>
            <a:spLocks noGrp="1"/>
          </p:cNvSpPr>
          <p:nvPr>
            <p:ph type="title"/>
          </p:nvPr>
        </p:nvSpPr>
        <p:spPr/>
        <p:txBody>
          <a:bodyPr/>
          <a:lstStyle/>
          <a:p>
            <a:r>
              <a:rPr lang="he-IL" dirty="0"/>
              <a:t>עירבון</a:t>
            </a:r>
          </a:p>
        </p:txBody>
      </p:sp>
      <p:sp>
        <p:nvSpPr>
          <p:cNvPr id="5" name="Content Placeholder 4">
            <a:extLst>
              <a:ext uri="{FF2B5EF4-FFF2-40B4-BE49-F238E27FC236}">
                <a16:creationId xmlns:a16="http://schemas.microsoft.com/office/drawing/2014/main" id="{BCEBA7E3-6362-451E-8547-7D87C4F97097}"/>
              </a:ext>
            </a:extLst>
          </p:cNvPr>
          <p:cNvSpPr>
            <a:spLocks noGrp="1"/>
          </p:cNvSpPr>
          <p:nvPr>
            <p:ph sz="quarter" idx="10"/>
          </p:nvPr>
        </p:nvSpPr>
        <p:spPr/>
        <p:txBody>
          <a:bodyPr/>
          <a:lstStyle/>
          <a:p>
            <a:r>
              <a:rPr lang="he-IL" dirty="0"/>
              <a:t>רשימת מועמדים והצעת מועמד מטעם קבוצת בוחרים (תומכים) נדרשים להגיש עירבון.</a:t>
            </a:r>
          </a:p>
          <a:p>
            <a:r>
              <a:rPr lang="he-IL" dirty="0"/>
              <a:t>יש להגיש ערבונות נפרדים לרשימה ולהצעת המועמד.</a:t>
            </a:r>
          </a:p>
          <a:p>
            <a:r>
              <a:rPr lang="he-IL" dirty="0"/>
              <a:t>גובה העירבון נקבע על ידי שר הפנים, לפי מספר התושבים ברשות:</a:t>
            </a:r>
          </a:p>
        </p:txBody>
      </p:sp>
      <p:graphicFrame>
        <p:nvGraphicFramePr>
          <p:cNvPr id="7" name="Table 6">
            <a:extLst>
              <a:ext uri="{FF2B5EF4-FFF2-40B4-BE49-F238E27FC236}">
                <a16:creationId xmlns:a16="http://schemas.microsoft.com/office/drawing/2014/main" id="{9C079B22-FC0B-4FC6-949F-5C79EE6AA488}"/>
              </a:ext>
            </a:extLst>
          </p:cNvPr>
          <p:cNvGraphicFramePr>
            <a:graphicFrameLocks noGrp="1"/>
          </p:cNvGraphicFramePr>
          <p:nvPr>
            <p:extLst>
              <p:ext uri="{D42A27DB-BD31-4B8C-83A1-F6EECF244321}">
                <p14:modId xmlns:p14="http://schemas.microsoft.com/office/powerpoint/2010/main" val="3794169"/>
              </p:ext>
            </p:extLst>
          </p:nvPr>
        </p:nvGraphicFramePr>
        <p:xfrm>
          <a:off x="2857501" y="3565048"/>
          <a:ext cx="4172902" cy="2242820"/>
        </p:xfrm>
        <a:graphic>
          <a:graphicData uri="http://schemas.openxmlformats.org/drawingml/2006/table">
            <a:tbl>
              <a:tblPr rtl="1" bandRow="1">
                <a:tableStyleId>{5FD0F851-EC5A-4D38-B0AD-8093EC10F338}</a:tableStyleId>
              </a:tblPr>
              <a:tblGrid>
                <a:gridCol w="2449025">
                  <a:extLst>
                    <a:ext uri="{9D8B030D-6E8A-4147-A177-3AD203B41FA5}">
                      <a16:colId xmlns:a16="http://schemas.microsoft.com/office/drawing/2014/main" val="2535388685"/>
                    </a:ext>
                  </a:extLst>
                </a:gridCol>
                <a:gridCol w="1723877">
                  <a:extLst>
                    <a:ext uri="{9D8B030D-6E8A-4147-A177-3AD203B41FA5}">
                      <a16:colId xmlns:a16="http://schemas.microsoft.com/office/drawing/2014/main" val="1070755101"/>
                    </a:ext>
                  </a:extLst>
                </a:gridCol>
              </a:tblGrid>
              <a:tr h="0">
                <a:tc>
                  <a:txBody>
                    <a:bodyPr/>
                    <a:lstStyle/>
                    <a:p>
                      <a:pPr algn="r" rtl="1">
                        <a:lnSpc>
                          <a:spcPct val="100000"/>
                        </a:lnSpc>
                      </a:pPr>
                      <a:r>
                        <a:rPr lang="he-IL" sz="2000" b="1" dirty="0">
                          <a:solidFill>
                            <a:srgbClr val="000000"/>
                          </a:solidFill>
                          <a:effectLst/>
                          <a:cs typeface="+mn-cs"/>
                        </a:rPr>
                        <a:t>מספר התושבים </a:t>
                      </a:r>
                      <a:br>
                        <a:rPr lang="en-US" sz="2000" b="1" dirty="0">
                          <a:solidFill>
                            <a:srgbClr val="000000"/>
                          </a:solidFill>
                          <a:effectLst/>
                          <a:cs typeface="+mn-cs"/>
                        </a:rPr>
                      </a:br>
                      <a:r>
                        <a:rPr lang="he-IL" sz="2000" b="1" dirty="0">
                          <a:solidFill>
                            <a:srgbClr val="000000"/>
                          </a:solidFill>
                          <a:effectLst/>
                          <a:cs typeface="+mn-cs"/>
                        </a:rPr>
                        <a:t>ביום הקובע </a:t>
                      </a:r>
                      <a:endParaRPr lang="en-US" sz="1800" b="1" dirty="0">
                        <a:effectLst/>
                        <a:latin typeface="Times New Roman" panose="02020603050405020304" pitchFamily="18" charset="0"/>
                        <a:ea typeface="Times New Roman" panose="02020603050405020304" pitchFamily="18" charset="0"/>
                        <a:cs typeface="+mn-cs"/>
                      </a:endParaRPr>
                    </a:p>
                  </a:txBody>
                  <a:tcPr marL="68580" marR="68580" marT="0" marB="0"/>
                </a:tc>
                <a:tc>
                  <a:txBody>
                    <a:bodyPr/>
                    <a:lstStyle/>
                    <a:p>
                      <a:pPr algn="r" rtl="1">
                        <a:lnSpc>
                          <a:spcPct val="100000"/>
                        </a:lnSpc>
                      </a:pPr>
                      <a:r>
                        <a:rPr lang="he-IL" sz="2000" b="1" dirty="0">
                          <a:solidFill>
                            <a:srgbClr val="000000"/>
                          </a:solidFill>
                          <a:effectLst/>
                          <a:cs typeface="+mn-cs"/>
                        </a:rPr>
                        <a:t>סכום העירבון</a:t>
                      </a:r>
                      <a:endParaRPr lang="en-US" sz="1800" b="1" dirty="0">
                        <a:effectLst/>
                        <a:latin typeface="Times New Roman" panose="02020603050405020304" pitchFamily="18" charset="0"/>
                        <a:ea typeface="Times New Roman" panose="02020603050405020304" pitchFamily="18" charset="0"/>
                        <a:cs typeface="+mn-cs"/>
                      </a:endParaRPr>
                    </a:p>
                  </a:txBody>
                  <a:tcPr marL="68580" marR="68580" marT="0" marB="0"/>
                </a:tc>
                <a:extLst>
                  <a:ext uri="{0D108BD9-81ED-4DB2-BD59-A6C34878D82A}">
                    <a16:rowId xmlns:a16="http://schemas.microsoft.com/office/drawing/2014/main" val="3332238006"/>
                  </a:ext>
                </a:extLst>
              </a:tr>
              <a:tr h="0">
                <a:tc>
                  <a:txBody>
                    <a:bodyPr/>
                    <a:lstStyle/>
                    <a:p>
                      <a:pPr algn="just" rtl="1">
                        <a:lnSpc>
                          <a:spcPct val="150000"/>
                        </a:lnSpc>
                      </a:pPr>
                      <a:r>
                        <a:rPr lang="he-IL" sz="2000" dirty="0">
                          <a:solidFill>
                            <a:srgbClr val="000000"/>
                          </a:solidFill>
                          <a:effectLst/>
                          <a:cs typeface="+mn-cs"/>
                        </a:rPr>
                        <a:t>עד 5,000</a:t>
                      </a:r>
                      <a:r>
                        <a:rPr lang="en-US" sz="2000" dirty="0">
                          <a:solidFill>
                            <a:srgbClr val="000000"/>
                          </a:solidFill>
                          <a:effectLst/>
                          <a:cs typeface="+mn-cs"/>
                        </a:rPr>
                        <a:t> </a:t>
                      </a:r>
                      <a:endParaRPr lang="en-US" sz="1800" dirty="0">
                        <a:effectLst/>
                        <a:latin typeface="Times New Roman" panose="02020603050405020304" pitchFamily="18" charset="0"/>
                        <a:ea typeface="Times New Roman" panose="02020603050405020304" pitchFamily="18" charset="0"/>
                        <a:cs typeface="+mn-cs"/>
                      </a:endParaRPr>
                    </a:p>
                  </a:txBody>
                  <a:tcPr marL="68580" marR="68580" marT="0" marB="0"/>
                </a:tc>
                <a:tc>
                  <a:txBody>
                    <a:bodyPr/>
                    <a:lstStyle/>
                    <a:p>
                      <a:pPr algn="just" rtl="1">
                        <a:lnSpc>
                          <a:spcPct val="150000"/>
                        </a:lnSpc>
                      </a:pPr>
                      <a:r>
                        <a:rPr lang="he-IL" sz="2000">
                          <a:effectLst/>
                          <a:cs typeface="+mn-cs"/>
                        </a:rPr>
                        <a:t>5,000 ₪</a:t>
                      </a:r>
                      <a:endParaRPr lang="en-US" sz="1800">
                        <a:effectLst/>
                        <a:latin typeface="Times New Roman" panose="02020603050405020304" pitchFamily="18" charset="0"/>
                        <a:ea typeface="Times New Roman" panose="02020603050405020304" pitchFamily="18" charset="0"/>
                        <a:cs typeface="+mn-cs"/>
                      </a:endParaRPr>
                    </a:p>
                  </a:txBody>
                  <a:tcPr marL="68580" marR="68580" marT="0" marB="0"/>
                </a:tc>
                <a:extLst>
                  <a:ext uri="{0D108BD9-81ED-4DB2-BD59-A6C34878D82A}">
                    <a16:rowId xmlns:a16="http://schemas.microsoft.com/office/drawing/2014/main" val="654920183"/>
                  </a:ext>
                </a:extLst>
              </a:tr>
              <a:tr h="0">
                <a:tc>
                  <a:txBody>
                    <a:bodyPr/>
                    <a:lstStyle/>
                    <a:p>
                      <a:pPr algn="just" rtl="1">
                        <a:lnSpc>
                          <a:spcPct val="150000"/>
                        </a:lnSpc>
                      </a:pPr>
                      <a:r>
                        <a:rPr lang="en-US" sz="2000">
                          <a:solidFill>
                            <a:srgbClr val="000000"/>
                          </a:solidFill>
                          <a:effectLst/>
                          <a:cs typeface="+mn-cs"/>
                        </a:rPr>
                        <a:t> 5,001</a:t>
                      </a:r>
                      <a:r>
                        <a:rPr lang="he-IL" sz="2000">
                          <a:solidFill>
                            <a:srgbClr val="000000"/>
                          </a:solidFill>
                          <a:effectLst/>
                          <a:cs typeface="+mn-cs"/>
                        </a:rPr>
                        <a:t>עד 25,000 </a:t>
                      </a:r>
                      <a:endParaRPr lang="en-US" sz="1800">
                        <a:effectLst/>
                        <a:latin typeface="Times New Roman" panose="02020603050405020304" pitchFamily="18" charset="0"/>
                        <a:ea typeface="Times New Roman" panose="02020603050405020304" pitchFamily="18" charset="0"/>
                        <a:cs typeface="+mn-cs"/>
                      </a:endParaRPr>
                    </a:p>
                  </a:txBody>
                  <a:tcPr marL="68580" marR="68580" marT="0" marB="0"/>
                </a:tc>
                <a:tc>
                  <a:txBody>
                    <a:bodyPr/>
                    <a:lstStyle/>
                    <a:p>
                      <a:pPr algn="just" rtl="1">
                        <a:lnSpc>
                          <a:spcPct val="150000"/>
                        </a:lnSpc>
                      </a:pPr>
                      <a:r>
                        <a:rPr lang="he-IL" sz="2000">
                          <a:effectLst/>
                          <a:cs typeface="+mn-cs"/>
                        </a:rPr>
                        <a:t>9,000 ₪</a:t>
                      </a:r>
                      <a:endParaRPr lang="en-US" sz="1800">
                        <a:effectLst/>
                        <a:latin typeface="Times New Roman" panose="02020603050405020304" pitchFamily="18" charset="0"/>
                        <a:ea typeface="Times New Roman" panose="02020603050405020304" pitchFamily="18" charset="0"/>
                        <a:cs typeface="+mn-cs"/>
                      </a:endParaRPr>
                    </a:p>
                  </a:txBody>
                  <a:tcPr marL="68580" marR="68580" marT="0" marB="0"/>
                </a:tc>
                <a:extLst>
                  <a:ext uri="{0D108BD9-81ED-4DB2-BD59-A6C34878D82A}">
                    <a16:rowId xmlns:a16="http://schemas.microsoft.com/office/drawing/2014/main" val="1039730959"/>
                  </a:ext>
                </a:extLst>
              </a:tr>
              <a:tr h="0">
                <a:tc>
                  <a:txBody>
                    <a:bodyPr/>
                    <a:lstStyle/>
                    <a:p>
                      <a:pPr algn="just" rtl="1">
                        <a:lnSpc>
                          <a:spcPct val="150000"/>
                        </a:lnSpc>
                      </a:pPr>
                      <a:r>
                        <a:rPr lang="en-US" sz="2000">
                          <a:solidFill>
                            <a:srgbClr val="000000"/>
                          </a:solidFill>
                          <a:effectLst/>
                          <a:cs typeface="+mn-cs"/>
                        </a:rPr>
                        <a:t> 25,001</a:t>
                      </a:r>
                      <a:r>
                        <a:rPr lang="he-IL" sz="2000">
                          <a:solidFill>
                            <a:srgbClr val="000000"/>
                          </a:solidFill>
                          <a:effectLst/>
                          <a:cs typeface="+mn-cs"/>
                        </a:rPr>
                        <a:t>עד 100,000</a:t>
                      </a:r>
                      <a:r>
                        <a:rPr lang="en-US" sz="2000">
                          <a:solidFill>
                            <a:srgbClr val="000000"/>
                          </a:solidFill>
                          <a:effectLst/>
                          <a:cs typeface="+mn-cs"/>
                        </a:rPr>
                        <a:t> </a:t>
                      </a:r>
                      <a:endParaRPr lang="en-US" sz="1800">
                        <a:effectLst/>
                        <a:latin typeface="Times New Roman" panose="02020603050405020304" pitchFamily="18" charset="0"/>
                        <a:ea typeface="Times New Roman" panose="02020603050405020304" pitchFamily="18" charset="0"/>
                        <a:cs typeface="+mn-cs"/>
                      </a:endParaRPr>
                    </a:p>
                  </a:txBody>
                  <a:tcPr marL="68580" marR="68580" marT="0" marB="0"/>
                </a:tc>
                <a:tc>
                  <a:txBody>
                    <a:bodyPr/>
                    <a:lstStyle/>
                    <a:p>
                      <a:pPr algn="just" rtl="1">
                        <a:lnSpc>
                          <a:spcPct val="150000"/>
                        </a:lnSpc>
                      </a:pPr>
                      <a:r>
                        <a:rPr lang="he-IL" sz="2000">
                          <a:effectLst/>
                          <a:cs typeface="+mn-cs"/>
                        </a:rPr>
                        <a:t>23,000 ₪</a:t>
                      </a:r>
                      <a:endParaRPr lang="en-US" sz="1800">
                        <a:effectLst/>
                        <a:latin typeface="Times New Roman" panose="02020603050405020304" pitchFamily="18" charset="0"/>
                        <a:ea typeface="Times New Roman" panose="02020603050405020304" pitchFamily="18" charset="0"/>
                        <a:cs typeface="+mn-cs"/>
                      </a:endParaRPr>
                    </a:p>
                  </a:txBody>
                  <a:tcPr marL="68580" marR="68580" marT="0" marB="0"/>
                </a:tc>
                <a:extLst>
                  <a:ext uri="{0D108BD9-81ED-4DB2-BD59-A6C34878D82A}">
                    <a16:rowId xmlns:a16="http://schemas.microsoft.com/office/drawing/2014/main" val="698230906"/>
                  </a:ext>
                </a:extLst>
              </a:tr>
              <a:tr h="0">
                <a:tc>
                  <a:txBody>
                    <a:bodyPr/>
                    <a:lstStyle/>
                    <a:p>
                      <a:pPr algn="just" rtl="1">
                        <a:lnSpc>
                          <a:spcPct val="150000"/>
                        </a:lnSpc>
                      </a:pPr>
                      <a:r>
                        <a:rPr lang="he-IL" sz="2000">
                          <a:solidFill>
                            <a:srgbClr val="000000"/>
                          </a:solidFill>
                          <a:effectLst/>
                          <a:cs typeface="+mn-cs"/>
                        </a:rPr>
                        <a:t>למעלה מ-100,000</a:t>
                      </a:r>
                      <a:r>
                        <a:rPr lang="en-US" sz="2000">
                          <a:solidFill>
                            <a:srgbClr val="000000"/>
                          </a:solidFill>
                          <a:effectLst/>
                          <a:cs typeface="+mn-cs"/>
                        </a:rPr>
                        <a:t> </a:t>
                      </a:r>
                      <a:endParaRPr lang="en-US" sz="1800">
                        <a:effectLst/>
                        <a:latin typeface="Times New Roman" panose="02020603050405020304" pitchFamily="18" charset="0"/>
                        <a:ea typeface="Times New Roman" panose="02020603050405020304" pitchFamily="18" charset="0"/>
                        <a:cs typeface="+mn-cs"/>
                      </a:endParaRPr>
                    </a:p>
                  </a:txBody>
                  <a:tcPr marL="68580" marR="68580" marT="0" marB="0"/>
                </a:tc>
                <a:tc>
                  <a:txBody>
                    <a:bodyPr/>
                    <a:lstStyle/>
                    <a:p>
                      <a:pPr algn="just" rtl="1">
                        <a:lnSpc>
                          <a:spcPct val="150000"/>
                        </a:lnSpc>
                      </a:pPr>
                      <a:r>
                        <a:rPr lang="he-IL" sz="2000" dirty="0">
                          <a:effectLst/>
                          <a:cs typeface="+mn-cs"/>
                        </a:rPr>
                        <a:t>28,000 ₪</a:t>
                      </a:r>
                      <a:endParaRPr lang="en-US" sz="1800" dirty="0">
                        <a:effectLst/>
                        <a:latin typeface="Times New Roman" panose="02020603050405020304" pitchFamily="18" charset="0"/>
                        <a:ea typeface="Times New Roman" panose="02020603050405020304" pitchFamily="18" charset="0"/>
                        <a:cs typeface="+mn-cs"/>
                      </a:endParaRPr>
                    </a:p>
                  </a:txBody>
                  <a:tcPr marL="68580" marR="68580" marT="0" marB="0"/>
                </a:tc>
                <a:extLst>
                  <a:ext uri="{0D108BD9-81ED-4DB2-BD59-A6C34878D82A}">
                    <a16:rowId xmlns:a16="http://schemas.microsoft.com/office/drawing/2014/main" val="764447470"/>
                  </a:ext>
                </a:extLst>
              </a:tr>
            </a:tbl>
          </a:graphicData>
        </a:graphic>
      </p:graphicFrame>
    </p:spTree>
    <p:extLst>
      <p:ext uri="{BB962C8B-B14F-4D97-AF65-F5344CB8AC3E}">
        <p14:creationId xmlns:p14="http://schemas.microsoft.com/office/powerpoint/2010/main" val="4023368285"/>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C773068-78F2-46C8-BA52-41FBA8F0BDC5}"/>
              </a:ext>
            </a:extLst>
          </p:cNvPr>
          <p:cNvSpPr>
            <a:spLocks noGrp="1"/>
          </p:cNvSpPr>
          <p:nvPr>
            <p:ph type="sldNum" sz="quarter" idx="4294967295"/>
          </p:nvPr>
        </p:nvSpPr>
        <p:spPr>
          <a:xfrm>
            <a:off x="8604448" y="6309320"/>
            <a:ext cx="477416" cy="288032"/>
          </a:xfrm>
        </p:spPr>
        <p:txBody>
          <a:bodyPr/>
          <a:lstStyle/>
          <a:p>
            <a:fld id="{A14318B7-7A23-46B4-B76B-10B16BA86880}" type="slidenum">
              <a:rPr lang="he-IL" smtClean="0"/>
              <a:pPr/>
              <a:t>39</a:t>
            </a:fld>
            <a:endParaRPr lang="he-IL"/>
          </a:p>
        </p:txBody>
      </p:sp>
      <p:sp>
        <p:nvSpPr>
          <p:cNvPr id="4" name="Title 3">
            <a:extLst>
              <a:ext uri="{FF2B5EF4-FFF2-40B4-BE49-F238E27FC236}">
                <a16:creationId xmlns:a16="http://schemas.microsoft.com/office/drawing/2014/main" id="{D926F4E1-D206-489C-B345-0B58CEC14C9C}"/>
              </a:ext>
            </a:extLst>
          </p:cNvPr>
          <p:cNvSpPr>
            <a:spLocks noGrp="1"/>
          </p:cNvSpPr>
          <p:nvPr>
            <p:ph type="title"/>
          </p:nvPr>
        </p:nvSpPr>
        <p:spPr>
          <a:xfrm>
            <a:off x="2136435" y="194904"/>
            <a:ext cx="6378915" cy="1325563"/>
          </a:xfrm>
        </p:spPr>
        <p:txBody>
          <a:bodyPr/>
          <a:lstStyle/>
          <a:p>
            <a:r>
              <a:rPr lang="he-IL" dirty="0"/>
              <a:t>עירבון</a:t>
            </a:r>
          </a:p>
        </p:txBody>
      </p:sp>
      <p:sp>
        <p:nvSpPr>
          <p:cNvPr id="5" name="Content Placeholder 4">
            <a:extLst>
              <a:ext uri="{FF2B5EF4-FFF2-40B4-BE49-F238E27FC236}">
                <a16:creationId xmlns:a16="http://schemas.microsoft.com/office/drawing/2014/main" id="{14365BCD-7B39-4520-9DD8-D2940809760A}"/>
              </a:ext>
            </a:extLst>
          </p:cNvPr>
          <p:cNvSpPr>
            <a:spLocks noGrp="1"/>
          </p:cNvSpPr>
          <p:nvPr>
            <p:ph sz="quarter" idx="10"/>
          </p:nvPr>
        </p:nvSpPr>
        <p:spPr>
          <a:xfrm>
            <a:off x="323850" y="1557338"/>
            <a:ext cx="8208963" cy="5040312"/>
          </a:xfrm>
        </p:spPr>
        <p:txBody>
          <a:bodyPr>
            <a:normAutofit/>
          </a:bodyPr>
          <a:lstStyle/>
          <a:p>
            <a:r>
              <a:rPr lang="he-IL" dirty="0"/>
              <a:t>העירבון בשיק בנקאי לפקודת משרד הפנים.</a:t>
            </a:r>
          </a:p>
          <a:p>
            <a:r>
              <a:rPr lang="he-IL" dirty="0"/>
              <a:t>מנהל הבחירות ינפק אישור על קבלת העירבון.</a:t>
            </a:r>
          </a:p>
          <a:p>
            <a:r>
              <a:rPr lang="he-IL" dirty="0"/>
              <a:t>המועד האחרון למסירת עירבון הוא המועד האחרון להגשת הרשימות (21.09.23). רשימה או מועמד לראש הרשות שלא ימסרו עירבון במועד זה – ייפסלו.</a:t>
            </a:r>
            <a:endParaRPr lang="en-US" dirty="0"/>
          </a:p>
          <a:p>
            <a:r>
              <a:rPr lang="he-IL" dirty="0"/>
              <a:t>בחוברות המועמדות לרשימה ולהצעת מועמד מטעם קבוצת בוחרים (תומכים) קיים טופס למילוי פרטי חשבון בנק להחזרת העירבון, במקרים בהם יש זכאות.</a:t>
            </a:r>
          </a:p>
          <a:p>
            <a:endParaRPr lang="he-IL" dirty="0"/>
          </a:p>
          <a:p>
            <a:r>
              <a:rPr lang="he-IL" dirty="0"/>
              <a:t>העירבון במועצה מקומית </a:t>
            </a:r>
            <a:r>
              <a:rPr lang="he-IL" b="1" dirty="0" err="1">
                <a:solidFill>
                  <a:srgbClr val="18918C"/>
                </a:solidFill>
              </a:rPr>
              <a:t>חורפיש</a:t>
            </a:r>
            <a:r>
              <a:rPr lang="he-IL" dirty="0"/>
              <a:t> הוא </a:t>
            </a:r>
            <a:r>
              <a:rPr lang="he-IL" b="1" dirty="0">
                <a:solidFill>
                  <a:srgbClr val="18918C"/>
                </a:solidFill>
              </a:rPr>
              <a:t>9000</a:t>
            </a:r>
            <a:r>
              <a:rPr lang="he-IL" dirty="0"/>
              <a:t> ₪.</a:t>
            </a:r>
            <a:endParaRPr lang="en-US" dirty="0"/>
          </a:p>
        </p:txBody>
      </p:sp>
      <p:sp>
        <p:nvSpPr>
          <p:cNvPr id="3" name="Rectangle 5">
            <a:extLst>
              <a:ext uri="{FF2B5EF4-FFF2-40B4-BE49-F238E27FC236}">
                <a16:creationId xmlns:a16="http://schemas.microsoft.com/office/drawing/2014/main" id="{014A7A3E-22EA-3763-B0A5-1AB0CF850CDB}"/>
              </a:ext>
            </a:extLst>
          </p:cNvPr>
          <p:cNvSpPr/>
          <p:nvPr/>
        </p:nvSpPr>
        <p:spPr>
          <a:xfrm>
            <a:off x="0" y="7024914"/>
            <a:ext cx="2800350" cy="75292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solidFill>
                  <a:srgbClr val="FF0000"/>
                </a:solidFill>
              </a:rPr>
              <a:t>למנהל הבחירות: נא למלא את הנתונים המתאימים לרשות </a:t>
            </a:r>
          </a:p>
        </p:txBody>
      </p:sp>
      <p:sp>
        <p:nvSpPr>
          <p:cNvPr id="6" name="מלבן 5">
            <a:extLst>
              <a:ext uri="{FF2B5EF4-FFF2-40B4-BE49-F238E27FC236}">
                <a16:creationId xmlns:a16="http://schemas.microsoft.com/office/drawing/2014/main" id="{8CC38686-9E6A-D353-ED63-9C0302AF5F90}"/>
              </a:ext>
            </a:extLst>
          </p:cNvPr>
          <p:cNvSpPr/>
          <p:nvPr/>
        </p:nvSpPr>
        <p:spPr>
          <a:xfrm>
            <a:off x="166915" y="6095999"/>
            <a:ext cx="508000" cy="551543"/>
          </a:xfrm>
          <a:prstGeom prst="rect">
            <a:avLst/>
          </a:prstGeom>
          <a:solidFill>
            <a:srgbClr val="EFB23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2678504103"/>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8523C04-96FB-4B53-821B-9E152B81CD99}"/>
              </a:ext>
            </a:extLst>
          </p:cNvPr>
          <p:cNvSpPr>
            <a:spLocks noGrp="1"/>
          </p:cNvSpPr>
          <p:nvPr>
            <p:ph type="sldNum" sz="quarter" idx="4294967295"/>
          </p:nvPr>
        </p:nvSpPr>
        <p:spPr>
          <a:xfrm>
            <a:off x="8604448" y="6309320"/>
            <a:ext cx="477416" cy="288032"/>
          </a:xfrm>
        </p:spPr>
        <p:txBody>
          <a:bodyPr/>
          <a:lstStyle/>
          <a:p>
            <a:fld id="{A14318B7-7A23-46B4-B76B-10B16BA86880}" type="slidenum">
              <a:rPr lang="he-IL" smtClean="0"/>
              <a:pPr/>
              <a:t>4</a:t>
            </a:fld>
            <a:endParaRPr lang="he-IL"/>
          </a:p>
        </p:txBody>
      </p:sp>
      <p:sp>
        <p:nvSpPr>
          <p:cNvPr id="6" name="Title 5">
            <a:extLst>
              <a:ext uri="{FF2B5EF4-FFF2-40B4-BE49-F238E27FC236}">
                <a16:creationId xmlns:a16="http://schemas.microsoft.com/office/drawing/2014/main" id="{181FF60F-608D-4D32-87CB-4D7E47BE1076}"/>
              </a:ext>
            </a:extLst>
          </p:cNvPr>
          <p:cNvSpPr>
            <a:spLocks noGrp="1"/>
          </p:cNvSpPr>
          <p:nvPr>
            <p:ph type="title"/>
          </p:nvPr>
        </p:nvSpPr>
        <p:spPr/>
        <p:txBody>
          <a:bodyPr/>
          <a:lstStyle/>
          <a:p>
            <a:r>
              <a:rPr lang="he-IL" dirty="0"/>
              <a:t>מידע נוסף</a:t>
            </a:r>
          </a:p>
        </p:txBody>
      </p:sp>
      <p:sp>
        <p:nvSpPr>
          <p:cNvPr id="7" name="Content Placeholder 6">
            <a:extLst>
              <a:ext uri="{FF2B5EF4-FFF2-40B4-BE49-F238E27FC236}">
                <a16:creationId xmlns:a16="http://schemas.microsoft.com/office/drawing/2014/main" id="{CB4DB9DD-DC45-4137-9FB1-45DF0106B275}"/>
              </a:ext>
            </a:extLst>
          </p:cNvPr>
          <p:cNvSpPr>
            <a:spLocks noGrp="1"/>
          </p:cNvSpPr>
          <p:nvPr>
            <p:ph sz="quarter" idx="10"/>
          </p:nvPr>
        </p:nvSpPr>
        <p:spPr/>
        <p:txBody>
          <a:bodyPr/>
          <a:lstStyle/>
          <a:p>
            <a:pPr marL="0" indent="0">
              <a:buNone/>
            </a:pPr>
            <a:r>
              <a:rPr lang="he-IL" dirty="0"/>
              <a:t>מידע רלוונטי ביחס לכל תהליכי הבחירות ניתן למצוא:</a:t>
            </a:r>
            <a:endParaRPr lang="en-US" dirty="0"/>
          </a:p>
          <a:p>
            <a:r>
              <a:rPr lang="he-IL" dirty="0"/>
              <a:t>פורטל הבחירות לרשויות המקומיות של משרד הפנים:</a:t>
            </a:r>
            <a:br>
              <a:rPr lang="en-US" dirty="0"/>
            </a:br>
            <a:r>
              <a:rPr lang="he-IL" b="1" dirty="0"/>
              <a:t> </a:t>
            </a:r>
            <a:r>
              <a:rPr lang="en-US" b="1" dirty="0">
                <a:hlinkClick r:id="rId2"/>
              </a:rPr>
              <a:t>bchirot-muni.moin.gov.il</a:t>
            </a:r>
            <a:endParaRPr lang="he-IL" b="1" dirty="0"/>
          </a:p>
          <a:p>
            <a:endParaRPr lang="he-IL" b="1" dirty="0"/>
          </a:p>
          <a:p>
            <a:endParaRPr lang="he-IL" b="1" dirty="0"/>
          </a:p>
          <a:p>
            <a:endParaRPr lang="he-IL" b="1" dirty="0"/>
          </a:p>
          <a:p>
            <a:endParaRPr lang="he-IL" b="1" dirty="0"/>
          </a:p>
          <a:p>
            <a:endParaRPr lang="he-IL" b="1" dirty="0"/>
          </a:p>
          <a:p>
            <a:endParaRPr lang="he-IL" b="1" dirty="0"/>
          </a:p>
          <a:p>
            <a:endParaRPr lang="he-IL" b="1" dirty="0"/>
          </a:p>
          <a:p>
            <a:r>
              <a:rPr lang="he-IL" dirty="0"/>
              <a:t>דף הבחירות באתר הרשות המקומית מטעם מנהל הבחירות</a:t>
            </a:r>
            <a:endParaRPr lang="en-US" dirty="0"/>
          </a:p>
          <a:p>
            <a:endParaRPr lang="he-IL" dirty="0"/>
          </a:p>
        </p:txBody>
      </p:sp>
      <p:pic>
        <p:nvPicPr>
          <p:cNvPr id="9" name="תמונה 8">
            <a:extLst>
              <a:ext uri="{FF2B5EF4-FFF2-40B4-BE49-F238E27FC236}">
                <a16:creationId xmlns:a16="http://schemas.microsoft.com/office/drawing/2014/main" id="{A8C91D6E-5ECC-A255-56BE-A38DC8B6849A}"/>
              </a:ext>
            </a:extLst>
          </p:cNvPr>
          <p:cNvPicPr>
            <a:picLocks noChangeAspect="1"/>
          </p:cNvPicPr>
          <p:nvPr/>
        </p:nvPicPr>
        <p:blipFill>
          <a:blip r:embed="rId3"/>
          <a:stretch>
            <a:fillRect/>
          </a:stretch>
        </p:blipFill>
        <p:spPr>
          <a:xfrm>
            <a:off x="2119085" y="2921705"/>
            <a:ext cx="5413827" cy="2858477"/>
          </a:xfrm>
          <a:prstGeom prst="rect">
            <a:avLst/>
          </a:prstGeom>
        </p:spPr>
      </p:pic>
    </p:spTree>
    <p:extLst>
      <p:ext uri="{BB962C8B-B14F-4D97-AF65-F5344CB8AC3E}">
        <p14:creationId xmlns:p14="http://schemas.microsoft.com/office/powerpoint/2010/main" val="388022962"/>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1381133-AE9E-4C47-82D9-60AC9C1C60D6}"/>
              </a:ext>
            </a:extLst>
          </p:cNvPr>
          <p:cNvSpPr>
            <a:spLocks noGrp="1"/>
          </p:cNvSpPr>
          <p:nvPr>
            <p:ph type="sldNum" sz="quarter" idx="4294967295"/>
          </p:nvPr>
        </p:nvSpPr>
        <p:spPr>
          <a:xfrm>
            <a:off x="8604448" y="6309320"/>
            <a:ext cx="477416" cy="288032"/>
          </a:xfrm>
        </p:spPr>
        <p:txBody>
          <a:bodyPr/>
          <a:lstStyle/>
          <a:p>
            <a:fld id="{A14318B7-7A23-46B4-B76B-10B16BA86880}" type="slidenum">
              <a:rPr lang="he-IL" smtClean="0"/>
              <a:t>40</a:t>
            </a:fld>
            <a:endParaRPr lang="he-IL"/>
          </a:p>
        </p:txBody>
      </p:sp>
      <p:sp>
        <p:nvSpPr>
          <p:cNvPr id="4" name="Title 3">
            <a:extLst>
              <a:ext uri="{FF2B5EF4-FFF2-40B4-BE49-F238E27FC236}">
                <a16:creationId xmlns:a16="http://schemas.microsoft.com/office/drawing/2014/main" id="{FFBA1E15-4C6D-4515-A6DC-2E6ECBDB5102}"/>
              </a:ext>
            </a:extLst>
          </p:cNvPr>
          <p:cNvSpPr>
            <a:spLocks noGrp="1"/>
          </p:cNvSpPr>
          <p:nvPr>
            <p:ph type="title"/>
          </p:nvPr>
        </p:nvSpPr>
        <p:spPr/>
        <p:txBody>
          <a:bodyPr/>
          <a:lstStyle/>
          <a:p>
            <a:r>
              <a:rPr lang="he-IL" dirty="0"/>
              <a:t>סוגי ליקויים - סיכום</a:t>
            </a:r>
          </a:p>
        </p:txBody>
      </p:sp>
      <p:sp>
        <p:nvSpPr>
          <p:cNvPr id="5" name="Content Placeholder 4">
            <a:extLst>
              <a:ext uri="{FF2B5EF4-FFF2-40B4-BE49-F238E27FC236}">
                <a16:creationId xmlns:a16="http://schemas.microsoft.com/office/drawing/2014/main" id="{028F4A75-F70D-4CE5-A797-9FEC9BE24BCD}"/>
              </a:ext>
            </a:extLst>
          </p:cNvPr>
          <p:cNvSpPr>
            <a:spLocks noGrp="1"/>
          </p:cNvSpPr>
          <p:nvPr>
            <p:ph sz="quarter" idx="10"/>
          </p:nvPr>
        </p:nvSpPr>
        <p:spPr/>
        <p:txBody>
          <a:bodyPr/>
          <a:lstStyle/>
          <a:p>
            <a:pPr marL="0" indent="0">
              <a:buNone/>
            </a:pPr>
            <a:r>
              <a:rPr lang="he-IL" dirty="0"/>
              <a:t>החוק מגדיר ליקויים שונים בחוברות המועמדות, שעיקריהם פורטו להלן.</a:t>
            </a:r>
          </a:p>
          <a:p>
            <a:endParaRPr lang="he-IL" dirty="0"/>
          </a:p>
        </p:txBody>
      </p:sp>
      <p:sp>
        <p:nvSpPr>
          <p:cNvPr id="6" name="Rectangle: Rounded Corners 5">
            <a:extLst>
              <a:ext uri="{FF2B5EF4-FFF2-40B4-BE49-F238E27FC236}">
                <a16:creationId xmlns:a16="http://schemas.microsoft.com/office/drawing/2014/main" id="{19FA2E48-4733-4C3F-B5B2-F583D1DAC536}"/>
              </a:ext>
            </a:extLst>
          </p:cNvPr>
          <p:cNvSpPr/>
          <p:nvPr/>
        </p:nvSpPr>
        <p:spPr>
          <a:xfrm>
            <a:off x="5219700" y="2553494"/>
            <a:ext cx="2768600" cy="787400"/>
          </a:xfrm>
          <a:prstGeom prst="roundRect">
            <a:avLst/>
          </a:prstGeom>
          <a:solidFill>
            <a:srgbClr val="00335B"/>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400" b="1" dirty="0"/>
              <a:t>ליקויים שאינם </a:t>
            </a:r>
            <a:br>
              <a:rPr lang="en-US" sz="2400" b="1" dirty="0"/>
            </a:br>
            <a:r>
              <a:rPr lang="he-IL" sz="2400" b="1" dirty="0"/>
              <a:t>ניתנים לתיקון </a:t>
            </a:r>
          </a:p>
        </p:txBody>
      </p:sp>
      <p:sp>
        <p:nvSpPr>
          <p:cNvPr id="8" name="TextBox 7">
            <a:extLst>
              <a:ext uri="{FF2B5EF4-FFF2-40B4-BE49-F238E27FC236}">
                <a16:creationId xmlns:a16="http://schemas.microsoft.com/office/drawing/2014/main" id="{4F8C856C-B5C6-4171-90DE-A69EC0C34C6E}"/>
              </a:ext>
            </a:extLst>
          </p:cNvPr>
          <p:cNvSpPr txBox="1"/>
          <p:nvPr/>
        </p:nvSpPr>
        <p:spPr>
          <a:xfrm>
            <a:off x="4121150" y="3569929"/>
            <a:ext cx="4121150" cy="646331"/>
          </a:xfrm>
          <a:prstGeom prst="rect">
            <a:avLst/>
          </a:prstGeom>
          <a:noFill/>
        </p:spPr>
        <p:txBody>
          <a:bodyPr wrap="square">
            <a:spAutoFit/>
          </a:bodyPr>
          <a:lstStyle/>
          <a:p>
            <a:pPr algn="r" rtl="1"/>
            <a:r>
              <a:rPr lang="he-IL" dirty="0"/>
              <a:t>מנהל הבחירות יסרב לקבל את החוברת, </a:t>
            </a:r>
            <a:br>
              <a:rPr lang="en-US" dirty="0"/>
            </a:br>
            <a:r>
              <a:rPr lang="he-IL" dirty="0"/>
              <a:t>או שהיא תיפסל בעקבות הבדיקה המעמיקה. </a:t>
            </a:r>
          </a:p>
        </p:txBody>
      </p:sp>
      <p:sp>
        <p:nvSpPr>
          <p:cNvPr id="9" name="Rectangle: Rounded Corners 8">
            <a:extLst>
              <a:ext uri="{FF2B5EF4-FFF2-40B4-BE49-F238E27FC236}">
                <a16:creationId xmlns:a16="http://schemas.microsoft.com/office/drawing/2014/main" id="{347196C2-9B32-4666-B814-571B62462198}"/>
              </a:ext>
            </a:extLst>
          </p:cNvPr>
          <p:cNvSpPr/>
          <p:nvPr/>
        </p:nvSpPr>
        <p:spPr>
          <a:xfrm>
            <a:off x="990600" y="2553494"/>
            <a:ext cx="2768600" cy="787400"/>
          </a:xfrm>
          <a:prstGeom prst="roundRect">
            <a:avLst/>
          </a:prstGeom>
          <a:solidFill>
            <a:srgbClr val="00335B"/>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400" b="1" dirty="0"/>
              <a:t>ליקויים</a:t>
            </a:r>
            <a:br>
              <a:rPr lang="en-US" sz="2400" b="1" dirty="0"/>
            </a:br>
            <a:r>
              <a:rPr lang="he-IL" sz="2400" b="1" dirty="0"/>
              <a:t>ניתנים לתיקון </a:t>
            </a:r>
          </a:p>
        </p:txBody>
      </p:sp>
      <p:sp>
        <p:nvSpPr>
          <p:cNvPr id="11" name="TextBox 10">
            <a:extLst>
              <a:ext uri="{FF2B5EF4-FFF2-40B4-BE49-F238E27FC236}">
                <a16:creationId xmlns:a16="http://schemas.microsoft.com/office/drawing/2014/main" id="{C5DA6E54-CECB-4838-A43B-D8C47C344083}"/>
              </a:ext>
            </a:extLst>
          </p:cNvPr>
          <p:cNvSpPr txBox="1"/>
          <p:nvPr/>
        </p:nvSpPr>
        <p:spPr>
          <a:xfrm>
            <a:off x="349250" y="3606800"/>
            <a:ext cx="3816350" cy="646331"/>
          </a:xfrm>
          <a:prstGeom prst="rect">
            <a:avLst/>
          </a:prstGeom>
          <a:noFill/>
        </p:spPr>
        <p:txBody>
          <a:bodyPr wrap="square">
            <a:spAutoFit/>
          </a:bodyPr>
          <a:lstStyle/>
          <a:p>
            <a:pPr algn="r" rtl="1"/>
            <a:r>
              <a:rPr lang="he-IL" dirty="0"/>
              <a:t>מנהל הבחירות יאפשר לתקן את הליקויים בהתאם להוראות ולמועדים הקבועים בחוק.</a:t>
            </a:r>
          </a:p>
        </p:txBody>
      </p:sp>
    </p:spTree>
    <p:extLst>
      <p:ext uri="{BB962C8B-B14F-4D97-AF65-F5344CB8AC3E}">
        <p14:creationId xmlns:p14="http://schemas.microsoft.com/office/powerpoint/2010/main" val="552407943"/>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EF70A94-3F09-4E71-B2FE-F9B19C6D7249}"/>
              </a:ext>
            </a:extLst>
          </p:cNvPr>
          <p:cNvSpPr>
            <a:spLocks noGrp="1"/>
          </p:cNvSpPr>
          <p:nvPr>
            <p:ph type="sldNum" sz="quarter" idx="4294967295"/>
          </p:nvPr>
        </p:nvSpPr>
        <p:spPr>
          <a:xfrm>
            <a:off x="8604448" y="6309320"/>
            <a:ext cx="477416" cy="288032"/>
          </a:xfrm>
        </p:spPr>
        <p:txBody>
          <a:bodyPr/>
          <a:lstStyle/>
          <a:p>
            <a:fld id="{A14318B7-7A23-46B4-B76B-10B16BA86880}" type="slidenum">
              <a:rPr lang="he-IL" smtClean="0"/>
              <a:t>41</a:t>
            </a:fld>
            <a:endParaRPr lang="he-IL"/>
          </a:p>
        </p:txBody>
      </p:sp>
      <p:sp>
        <p:nvSpPr>
          <p:cNvPr id="6" name="Title 5">
            <a:extLst>
              <a:ext uri="{FF2B5EF4-FFF2-40B4-BE49-F238E27FC236}">
                <a16:creationId xmlns:a16="http://schemas.microsoft.com/office/drawing/2014/main" id="{1ABDD5F7-ED77-4B36-ABE1-74FB264588F2}"/>
              </a:ext>
            </a:extLst>
          </p:cNvPr>
          <p:cNvSpPr>
            <a:spLocks noGrp="1"/>
          </p:cNvSpPr>
          <p:nvPr>
            <p:ph type="title"/>
          </p:nvPr>
        </p:nvSpPr>
        <p:spPr>
          <a:xfrm>
            <a:off x="1547665" y="194904"/>
            <a:ext cx="6967686" cy="1325563"/>
          </a:xfrm>
        </p:spPr>
        <p:txBody>
          <a:bodyPr/>
          <a:lstStyle/>
          <a:p>
            <a:r>
              <a:rPr lang="he-IL" dirty="0"/>
              <a:t>סוגי ליקויים - סיכום</a:t>
            </a:r>
          </a:p>
        </p:txBody>
      </p:sp>
      <p:sp>
        <p:nvSpPr>
          <p:cNvPr id="7" name="Content Placeholder 6">
            <a:extLst>
              <a:ext uri="{FF2B5EF4-FFF2-40B4-BE49-F238E27FC236}">
                <a16:creationId xmlns:a16="http://schemas.microsoft.com/office/drawing/2014/main" id="{47E83052-47CC-42EA-BE8A-5366C577F950}"/>
              </a:ext>
            </a:extLst>
          </p:cNvPr>
          <p:cNvSpPr>
            <a:spLocks noGrp="1"/>
          </p:cNvSpPr>
          <p:nvPr>
            <p:ph sz="quarter" idx="10"/>
          </p:nvPr>
        </p:nvSpPr>
        <p:spPr/>
        <p:txBody>
          <a:bodyPr>
            <a:normAutofit/>
          </a:bodyPr>
          <a:lstStyle/>
          <a:p>
            <a:pPr marL="0" indent="0">
              <a:buNone/>
            </a:pPr>
            <a:r>
              <a:rPr lang="he-IL" b="1" dirty="0">
                <a:solidFill>
                  <a:srgbClr val="18918C"/>
                </a:solidFill>
              </a:rPr>
              <a:t>ליקויים שאינם ניתנים לתיקון – חובת פסילה</a:t>
            </a:r>
          </a:p>
          <a:p>
            <a:pPr marL="0" indent="0">
              <a:buNone/>
            </a:pPr>
            <a:endParaRPr lang="he-IL" dirty="0"/>
          </a:p>
          <a:p>
            <a:endParaRPr lang="he-IL" sz="2000" dirty="0"/>
          </a:p>
          <a:p>
            <a:endParaRPr lang="he-IL" dirty="0"/>
          </a:p>
          <a:p>
            <a:endParaRPr lang="he-IL" dirty="0"/>
          </a:p>
        </p:txBody>
      </p:sp>
      <p:graphicFrame>
        <p:nvGraphicFramePr>
          <p:cNvPr id="5" name="Table 10">
            <a:extLst>
              <a:ext uri="{FF2B5EF4-FFF2-40B4-BE49-F238E27FC236}">
                <a16:creationId xmlns:a16="http://schemas.microsoft.com/office/drawing/2014/main" id="{63161BA0-1345-4FC1-A80A-C9143973BDE8}"/>
              </a:ext>
            </a:extLst>
          </p:cNvPr>
          <p:cNvGraphicFramePr>
            <a:graphicFrameLocks noGrp="1"/>
          </p:cNvGraphicFramePr>
          <p:nvPr>
            <p:extLst>
              <p:ext uri="{D42A27DB-BD31-4B8C-83A1-F6EECF244321}">
                <p14:modId xmlns:p14="http://schemas.microsoft.com/office/powerpoint/2010/main" val="3260180531"/>
              </p:ext>
            </p:extLst>
          </p:nvPr>
        </p:nvGraphicFramePr>
        <p:xfrm>
          <a:off x="855913" y="2650192"/>
          <a:ext cx="7144835" cy="3124870"/>
        </p:xfrm>
        <a:graphic>
          <a:graphicData uri="http://schemas.openxmlformats.org/drawingml/2006/table">
            <a:tbl>
              <a:tblPr rtl="1" firstRow="1" bandRow="1">
                <a:tableStyleId>{7DF18680-E054-41AD-8BC1-D1AEF772440D}</a:tableStyleId>
              </a:tblPr>
              <a:tblGrid>
                <a:gridCol w="3466645">
                  <a:extLst>
                    <a:ext uri="{9D8B030D-6E8A-4147-A177-3AD203B41FA5}">
                      <a16:colId xmlns:a16="http://schemas.microsoft.com/office/drawing/2014/main" val="2267831445"/>
                    </a:ext>
                  </a:extLst>
                </a:gridCol>
                <a:gridCol w="3678190">
                  <a:extLst>
                    <a:ext uri="{9D8B030D-6E8A-4147-A177-3AD203B41FA5}">
                      <a16:colId xmlns:a16="http://schemas.microsoft.com/office/drawing/2014/main" val="2855287844"/>
                    </a:ext>
                  </a:extLst>
                </a:gridCol>
              </a:tblGrid>
              <a:tr h="471298">
                <a:tc>
                  <a:txBody>
                    <a:bodyPr/>
                    <a:lstStyle/>
                    <a:p>
                      <a:pPr rtl="1"/>
                      <a:r>
                        <a:rPr lang="he-IL" dirty="0"/>
                        <a:t>הליקוי</a:t>
                      </a:r>
                    </a:p>
                  </a:txBody>
                  <a:tcPr/>
                </a:tc>
                <a:tc>
                  <a:txBody>
                    <a:bodyPr/>
                    <a:lstStyle/>
                    <a:p>
                      <a:pPr rtl="1"/>
                      <a:r>
                        <a:rPr lang="he-IL" dirty="0"/>
                        <a:t>הערות</a:t>
                      </a:r>
                    </a:p>
                  </a:txBody>
                  <a:tcPr/>
                </a:tc>
                <a:extLst>
                  <a:ext uri="{0D108BD9-81ED-4DB2-BD59-A6C34878D82A}">
                    <a16:rowId xmlns:a16="http://schemas.microsoft.com/office/drawing/2014/main" val="3522380362"/>
                  </a:ext>
                </a:extLst>
              </a:tr>
              <a:tr h="824772">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800" dirty="0"/>
                        <a:t>רשימה מטעם קבוצת בוחרים (תומכים), הכוללת מראש </a:t>
                      </a:r>
                      <a:r>
                        <a:rPr lang="he-IL" sz="1800" b="1" dirty="0">
                          <a:solidFill>
                            <a:srgbClr val="18918C"/>
                          </a:solidFill>
                        </a:rPr>
                        <a:t>מספר לא מספיק של חותמים</a:t>
                      </a:r>
                      <a:endParaRPr lang="he-IL" sz="1800" dirty="0"/>
                    </a:p>
                  </a:txBody>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dirty="0"/>
                        <a:t>ניתן להשלים חתימות בשל פסילת תומכים ספציפיים, אם מראש מספר החתימות היה מספיק</a:t>
                      </a:r>
                    </a:p>
                  </a:txBody>
                  <a:tcPr/>
                </a:tc>
                <a:extLst>
                  <a:ext uri="{0D108BD9-81ED-4DB2-BD59-A6C34878D82A}">
                    <a16:rowId xmlns:a16="http://schemas.microsoft.com/office/drawing/2014/main" val="1556603315"/>
                  </a:ext>
                </a:extLst>
              </a:tr>
              <a:tr h="824772">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800" dirty="0"/>
                        <a:t>רשימה מטעם קבוצת בוחרים (תומכים), </a:t>
                      </a:r>
                      <a:r>
                        <a:rPr lang="he-IL" sz="1800" b="1" dirty="0">
                          <a:solidFill>
                            <a:srgbClr val="18918C"/>
                          </a:solidFill>
                        </a:rPr>
                        <a:t>ללא תצהיר </a:t>
                      </a:r>
                      <a:r>
                        <a:rPr lang="he-IL" sz="1800" dirty="0"/>
                        <a:t>בא </a:t>
                      </a:r>
                      <a:r>
                        <a:rPr lang="he-IL" sz="1800" dirty="0" err="1"/>
                        <a:t>כח</a:t>
                      </a:r>
                      <a:r>
                        <a:rPr lang="he-IL" sz="1800" dirty="0"/>
                        <a:t> הרשימה לאימות החתימות</a:t>
                      </a:r>
                    </a:p>
                  </a:txBody>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lang="he-IL" dirty="0"/>
                    </a:p>
                  </a:txBody>
                  <a:tcPr/>
                </a:tc>
                <a:extLst>
                  <a:ext uri="{0D108BD9-81ED-4DB2-BD59-A6C34878D82A}">
                    <a16:rowId xmlns:a16="http://schemas.microsoft.com/office/drawing/2014/main" val="1110755718"/>
                  </a:ext>
                </a:extLst>
              </a:tr>
              <a:tr h="824772">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800" dirty="0"/>
                        <a:t>רשימה מטעם קבוצת בוחרים (תומכים),</a:t>
                      </a:r>
                      <a:r>
                        <a:rPr lang="he-IL" dirty="0"/>
                        <a:t> שלא ניתן לגביה </a:t>
                      </a:r>
                      <a:r>
                        <a:rPr lang="he-IL" b="1" dirty="0">
                          <a:solidFill>
                            <a:srgbClr val="18918C"/>
                          </a:solidFill>
                        </a:rPr>
                        <a:t>עירבון </a:t>
                      </a:r>
                      <a:r>
                        <a:rPr lang="he-IL" dirty="0"/>
                        <a:t>במועד</a:t>
                      </a:r>
                    </a:p>
                  </a:txBody>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lang="he-IL" dirty="0"/>
                    </a:p>
                  </a:txBody>
                  <a:tcPr/>
                </a:tc>
                <a:extLst>
                  <a:ext uri="{0D108BD9-81ED-4DB2-BD59-A6C34878D82A}">
                    <a16:rowId xmlns:a16="http://schemas.microsoft.com/office/drawing/2014/main" val="2469057050"/>
                  </a:ext>
                </a:extLst>
              </a:tr>
            </a:tbl>
          </a:graphicData>
        </a:graphic>
      </p:graphicFrame>
    </p:spTree>
    <p:extLst>
      <p:ext uri="{BB962C8B-B14F-4D97-AF65-F5344CB8AC3E}">
        <p14:creationId xmlns:p14="http://schemas.microsoft.com/office/powerpoint/2010/main" val="681582227"/>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EF70A94-3F09-4E71-B2FE-F9B19C6D7249}"/>
              </a:ext>
            </a:extLst>
          </p:cNvPr>
          <p:cNvSpPr>
            <a:spLocks noGrp="1"/>
          </p:cNvSpPr>
          <p:nvPr>
            <p:ph type="sldNum" sz="quarter" idx="4294967295"/>
          </p:nvPr>
        </p:nvSpPr>
        <p:spPr>
          <a:xfrm>
            <a:off x="8604448" y="6309320"/>
            <a:ext cx="477416" cy="288032"/>
          </a:xfrm>
        </p:spPr>
        <p:txBody>
          <a:bodyPr/>
          <a:lstStyle/>
          <a:p>
            <a:fld id="{A14318B7-7A23-46B4-B76B-10B16BA86880}" type="slidenum">
              <a:rPr lang="he-IL" smtClean="0"/>
              <a:t>42</a:t>
            </a:fld>
            <a:endParaRPr lang="he-IL"/>
          </a:p>
        </p:txBody>
      </p:sp>
      <p:sp>
        <p:nvSpPr>
          <p:cNvPr id="6" name="Title 5">
            <a:extLst>
              <a:ext uri="{FF2B5EF4-FFF2-40B4-BE49-F238E27FC236}">
                <a16:creationId xmlns:a16="http://schemas.microsoft.com/office/drawing/2014/main" id="{1ABDD5F7-ED77-4B36-ABE1-74FB264588F2}"/>
              </a:ext>
            </a:extLst>
          </p:cNvPr>
          <p:cNvSpPr>
            <a:spLocks noGrp="1"/>
          </p:cNvSpPr>
          <p:nvPr>
            <p:ph type="title"/>
          </p:nvPr>
        </p:nvSpPr>
        <p:spPr>
          <a:xfrm>
            <a:off x="1547665" y="194904"/>
            <a:ext cx="6967686" cy="1325563"/>
          </a:xfrm>
        </p:spPr>
        <p:txBody>
          <a:bodyPr/>
          <a:lstStyle/>
          <a:p>
            <a:r>
              <a:rPr lang="he-IL" dirty="0"/>
              <a:t>סוגי ליקויים - סיכום</a:t>
            </a:r>
          </a:p>
        </p:txBody>
      </p:sp>
      <p:sp>
        <p:nvSpPr>
          <p:cNvPr id="7" name="Content Placeholder 6">
            <a:extLst>
              <a:ext uri="{FF2B5EF4-FFF2-40B4-BE49-F238E27FC236}">
                <a16:creationId xmlns:a16="http://schemas.microsoft.com/office/drawing/2014/main" id="{47E83052-47CC-42EA-BE8A-5366C577F950}"/>
              </a:ext>
            </a:extLst>
          </p:cNvPr>
          <p:cNvSpPr>
            <a:spLocks noGrp="1"/>
          </p:cNvSpPr>
          <p:nvPr>
            <p:ph sz="quarter" idx="10"/>
          </p:nvPr>
        </p:nvSpPr>
        <p:spPr/>
        <p:txBody>
          <a:bodyPr>
            <a:normAutofit/>
          </a:bodyPr>
          <a:lstStyle/>
          <a:p>
            <a:pPr marL="0" indent="0">
              <a:buNone/>
            </a:pPr>
            <a:r>
              <a:rPr lang="he-IL" b="1" dirty="0">
                <a:solidFill>
                  <a:srgbClr val="18918C"/>
                </a:solidFill>
              </a:rPr>
              <a:t>ליקויים שאינם ניתנים לתיקון – חובת פסילה</a:t>
            </a:r>
          </a:p>
          <a:p>
            <a:pPr marL="0" indent="0">
              <a:buNone/>
            </a:pPr>
            <a:endParaRPr lang="he-IL" dirty="0"/>
          </a:p>
          <a:p>
            <a:endParaRPr lang="he-IL" dirty="0"/>
          </a:p>
        </p:txBody>
      </p:sp>
      <p:graphicFrame>
        <p:nvGraphicFramePr>
          <p:cNvPr id="11" name="Table 10">
            <a:extLst>
              <a:ext uri="{FF2B5EF4-FFF2-40B4-BE49-F238E27FC236}">
                <a16:creationId xmlns:a16="http://schemas.microsoft.com/office/drawing/2014/main" id="{9D437BD5-0BA9-48BD-BA2C-3DC7C23D7CD4}"/>
              </a:ext>
            </a:extLst>
          </p:cNvPr>
          <p:cNvGraphicFramePr>
            <a:graphicFrameLocks noGrp="1"/>
          </p:cNvGraphicFramePr>
          <p:nvPr>
            <p:extLst>
              <p:ext uri="{D42A27DB-BD31-4B8C-83A1-F6EECF244321}">
                <p14:modId xmlns:p14="http://schemas.microsoft.com/office/powerpoint/2010/main" val="2075717129"/>
              </p:ext>
            </p:extLst>
          </p:nvPr>
        </p:nvGraphicFramePr>
        <p:xfrm>
          <a:off x="661729" y="2120441"/>
          <a:ext cx="7533204" cy="3628255"/>
        </p:xfrm>
        <a:graphic>
          <a:graphicData uri="http://schemas.openxmlformats.org/drawingml/2006/table">
            <a:tbl>
              <a:tblPr rtl="1" firstRow="1" bandRow="1">
                <a:tableStyleId>{7DF18680-E054-41AD-8BC1-D1AEF772440D}</a:tableStyleId>
              </a:tblPr>
              <a:tblGrid>
                <a:gridCol w="3644649">
                  <a:extLst>
                    <a:ext uri="{9D8B030D-6E8A-4147-A177-3AD203B41FA5}">
                      <a16:colId xmlns:a16="http://schemas.microsoft.com/office/drawing/2014/main" val="2267831445"/>
                    </a:ext>
                  </a:extLst>
                </a:gridCol>
                <a:gridCol w="3888555">
                  <a:extLst>
                    <a:ext uri="{9D8B030D-6E8A-4147-A177-3AD203B41FA5}">
                      <a16:colId xmlns:a16="http://schemas.microsoft.com/office/drawing/2014/main" val="2855287844"/>
                    </a:ext>
                  </a:extLst>
                </a:gridCol>
              </a:tblGrid>
              <a:tr h="519295">
                <a:tc>
                  <a:txBody>
                    <a:bodyPr/>
                    <a:lstStyle/>
                    <a:p>
                      <a:pPr rtl="1"/>
                      <a:r>
                        <a:rPr lang="he-IL" dirty="0"/>
                        <a:t>הליקוי</a:t>
                      </a:r>
                    </a:p>
                  </a:txBody>
                  <a:tcPr/>
                </a:tc>
                <a:tc>
                  <a:txBody>
                    <a:bodyPr/>
                    <a:lstStyle/>
                    <a:p>
                      <a:pPr rtl="1"/>
                      <a:r>
                        <a:rPr lang="he-IL" dirty="0"/>
                        <a:t>הערות</a:t>
                      </a:r>
                    </a:p>
                  </a:txBody>
                  <a:tcPr/>
                </a:tc>
                <a:extLst>
                  <a:ext uri="{0D108BD9-81ED-4DB2-BD59-A6C34878D82A}">
                    <a16:rowId xmlns:a16="http://schemas.microsoft.com/office/drawing/2014/main" val="3522380362"/>
                  </a:ext>
                </a:extLst>
              </a:tr>
              <a:tr h="403009">
                <a:tc>
                  <a:txBody>
                    <a:bodyPr/>
                    <a:lstStyle/>
                    <a:p>
                      <a:r>
                        <a:rPr lang="he-IL" sz="1800" dirty="0"/>
                        <a:t>רשימה מטעם סיעה/מפלגה </a:t>
                      </a:r>
                      <a:r>
                        <a:rPr lang="he-IL" sz="1800" b="1" dirty="0">
                          <a:solidFill>
                            <a:srgbClr val="18918C"/>
                          </a:solidFill>
                        </a:rPr>
                        <a:t>ללא חתימת בא </a:t>
                      </a:r>
                      <a:r>
                        <a:rPr lang="he-IL" sz="1800" b="1" dirty="0" err="1">
                          <a:solidFill>
                            <a:srgbClr val="18918C"/>
                          </a:solidFill>
                        </a:rPr>
                        <a:t>כח</a:t>
                      </a:r>
                      <a:r>
                        <a:rPr lang="he-IL" sz="1800" b="1" dirty="0">
                          <a:solidFill>
                            <a:srgbClr val="18918C"/>
                          </a:solidFill>
                        </a:rPr>
                        <a:t> הסיעה/המפלגה</a:t>
                      </a:r>
                    </a:p>
                  </a:txBody>
                  <a:tcPr/>
                </a:tc>
                <a:tc rowSpan="2">
                  <a:txBody>
                    <a:bodyPr/>
                    <a:lstStyle/>
                    <a:p>
                      <a:pPr marL="285750" marR="0" lvl="0" indent="-285750" algn="r" defTabSz="914400" rtl="1" eaLnBrk="1" fontAlgn="auto" latinLnBrk="0" hangingPunct="1">
                        <a:lnSpc>
                          <a:spcPct val="100000"/>
                        </a:lnSpc>
                        <a:spcBef>
                          <a:spcPts val="0"/>
                        </a:spcBef>
                        <a:spcAft>
                          <a:spcPts val="0"/>
                        </a:spcAft>
                        <a:buClrTx/>
                        <a:buSzTx/>
                        <a:buFont typeface="Wingdings" panose="05000000000000000000" pitchFamily="2" charset="2"/>
                        <a:buChar char="§"/>
                        <a:tabLst/>
                        <a:defRPr/>
                      </a:pPr>
                      <a:r>
                        <a:rPr lang="he-IL" dirty="0"/>
                        <a:t>ניתן בכל זאת לתקן את הליקוי באמצעות שינוי זהות הגוף המגיש לגוף אחר, ללא שינוי זהות בא </a:t>
                      </a:r>
                      <a:r>
                        <a:rPr lang="he-IL" dirty="0" err="1"/>
                        <a:t>הכח</a:t>
                      </a:r>
                      <a:r>
                        <a:rPr lang="he-IL" dirty="0"/>
                        <a:t> שחתם (רלוונטי למצבים של טעות ביחס לזהות הגוף המגיש, בשל קיומן של סיעות אם/בת)</a:t>
                      </a:r>
                    </a:p>
                    <a:p>
                      <a:pPr marL="285750" marR="0" lvl="0" indent="-285750" algn="r" defTabSz="914400" rtl="1" eaLnBrk="1" fontAlgn="auto" latinLnBrk="0" hangingPunct="1">
                        <a:lnSpc>
                          <a:spcPct val="100000"/>
                        </a:lnSpc>
                        <a:spcBef>
                          <a:spcPts val="0"/>
                        </a:spcBef>
                        <a:spcAft>
                          <a:spcPts val="0"/>
                        </a:spcAft>
                        <a:buClrTx/>
                        <a:buSzTx/>
                        <a:buFont typeface="Wingdings" panose="05000000000000000000" pitchFamily="2" charset="2"/>
                        <a:buChar char="§"/>
                        <a:tabLst/>
                        <a:defRPr/>
                      </a:pPr>
                      <a:r>
                        <a:rPr lang="he-IL" dirty="0"/>
                        <a:t>כאמור, אם הוגשה רשימה </a:t>
                      </a:r>
                      <a:r>
                        <a:rPr lang="he-IL" dirty="0">
                          <a:solidFill>
                            <a:srgbClr val="21A7B3"/>
                          </a:solidFill>
                        </a:rPr>
                        <a:t>משותפת</a:t>
                      </a:r>
                      <a:r>
                        <a:rPr lang="he-IL" dirty="0"/>
                        <a:t> מטעם מספר גופים, ורק חלק מהגופים הגישו מטעמם רשימה קודם לכן – יראו את הרשימה השנייה בזמן כאילו הגישו אותה רק הגוף או הגופים שלא הגישו רשימה קודם לכן.</a:t>
                      </a:r>
                    </a:p>
                  </a:txBody>
                  <a:tcPr/>
                </a:tc>
                <a:extLst>
                  <a:ext uri="{0D108BD9-81ED-4DB2-BD59-A6C34878D82A}">
                    <a16:rowId xmlns:a16="http://schemas.microsoft.com/office/drawing/2014/main" val="1556603315"/>
                  </a:ext>
                </a:extLst>
              </a:tr>
              <a:tr h="1612035">
                <a:tc>
                  <a:txBody>
                    <a:bodyPr/>
                    <a:lstStyle/>
                    <a:p>
                      <a:r>
                        <a:rPr lang="he-IL" dirty="0"/>
                        <a:t>רשימה מאוחרת (שניה) שהגיש גוף</a:t>
                      </a:r>
                    </a:p>
                  </a:txBody>
                  <a:tcPr/>
                </a:tc>
                <a:tc vMerge="1">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lang="he-IL" dirty="0"/>
                    </a:p>
                  </a:txBody>
                  <a:tcPr/>
                </a:tc>
                <a:extLst>
                  <a:ext uri="{0D108BD9-81ED-4DB2-BD59-A6C34878D82A}">
                    <a16:rowId xmlns:a16="http://schemas.microsoft.com/office/drawing/2014/main" val="3016892357"/>
                  </a:ext>
                </a:extLst>
              </a:tr>
            </a:tbl>
          </a:graphicData>
        </a:graphic>
      </p:graphicFrame>
    </p:spTree>
    <p:extLst>
      <p:ext uri="{BB962C8B-B14F-4D97-AF65-F5344CB8AC3E}">
        <p14:creationId xmlns:p14="http://schemas.microsoft.com/office/powerpoint/2010/main" val="37701626"/>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EF70A94-3F09-4E71-B2FE-F9B19C6D7249}"/>
              </a:ext>
            </a:extLst>
          </p:cNvPr>
          <p:cNvSpPr>
            <a:spLocks noGrp="1"/>
          </p:cNvSpPr>
          <p:nvPr>
            <p:ph type="sldNum" sz="quarter" idx="4294967295"/>
          </p:nvPr>
        </p:nvSpPr>
        <p:spPr>
          <a:xfrm>
            <a:off x="8604448" y="6309320"/>
            <a:ext cx="477416" cy="288032"/>
          </a:xfrm>
        </p:spPr>
        <p:txBody>
          <a:bodyPr/>
          <a:lstStyle/>
          <a:p>
            <a:fld id="{A14318B7-7A23-46B4-B76B-10B16BA86880}" type="slidenum">
              <a:rPr lang="he-IL" smtClean="0"/>
              <a:t>43</a:t>
            </a:fld>
            <a:endParaRPr lang="he-IL"/>
          </a:p>
        </p:txBody>
      </p:sp>
      <p:sp>
        <p:nvSpPr>
          <p:cNvPr id="6" name="Title 5">
            <a:extLst>
              <a:ext uri="{FF2B5EF4-FFF2-40B4-BE49-F238E27FC236}">
                <a16:creationId xmlns:a16="http://schemas.microsoft.com/office/drawing/2014/main" id="{1ABDD5F7-ED77-4B36-ABE1-74FB264588F2}"/>
              </a:ext>
            </a:extLst>
          </p:cNvPr>
          <p:cNvSpPr>
            <a:spLocks noGrp="1"/>
          </p:cNvSpPr>
          <p:nvPr>
            <p:ph type="title"/>
          </p:nvPr>
        </p:nvSpPr>
        <p:spPr>
          <a:xfrm>
            <a:off x="1547665" y="194904"/>
            <a:ext cx="6967686" cy="1325563"/>
          </a:xfrm>
        </p:spPr>
        <p:txBody>
          <a:bodyPr/>
          <a:lstStyle/>
          <a:p>
            <a:r>
              <a:rPr lang="he-IL" dirty="0"/>
              <a:t>סוגי ליקויים - סיכום</a:t>
            </a:r>
          </a:p>
        </p:txBody>
      </p:sp>
      <p:sp>
        <p:nvSpPr>
          <p:cNvPr id="7" name="Content Placeholder 6">
            <a:extLst>
              <a:ext uri="{FF2B5EF4-FFF2-40B4-BE49-F238E27FC236}">
                <a16:creationId xmlns:a16="http://schemas.microsoft.com/office/drawing/2014/main" id="{47E83052-47CC-42EA-BE8A-5366C577F950}"/>
              </a:ext>
            </a:extLst>
          </p:cNvPr>
          <p:cNvSpPr>
            <a:spLocks noGrp="1"/>
          </p:cNvSpPr>
          <p:nvPr>
            <p:ph sz="quarter" idx="10"/>
          </p:nvPr>
        </p:nvSpPr>
        <p:spPr/>
        <p:txBody>
          <a:bodyPr>
            <a:normAutofit/>
          </a:bodyPr>
          <a:lstStyle/>
          <a:p>
            <a:pPr marL="0" indent="0">
              <a:buNone/>
            </a:pPr>
            <a:r>
              <a:rPr lang="he-IL" b="1" dirty="0">
                <a:solidFill>
                  <a:srgbClr val="18918C"/>
                </a:solidFill>
              </a:rPr>
              <a:t>ליקויים שאינם ניתנים לתיקון – חובת פסילה</a:t>
            </a:r>
          </a:p>
          <a:p>
            <a:pPr marL="0" indent="0">
              <a:buNone/>
            </a:pPr>
            <a:endParaRPr lang="he-IL" dirty="0"/>
          </a:p>
          <a:p>
            <a:endParaRPr lang="he-IL" dirty="0"/>
          </a:p>
          <a:p>
            <a:endParaRPr lang="he-IL" dirty="0"/>
          </a:p>
          <a:p>
            <a:endParaRPr lang="he-IL" dirty="0"/>
          </a:p>
          <a:p>
            <a:endParaRPr lang="he-IL" dirty="0"/>
          </a:p>
          <a:p>
            <a:endParaRPr lang="he-IL" dirty="0"/>
          </a:p>
          <a:p>
            <a:endParaRPr lang="he-IL" dirty="0"/>
          </a:p>
          <a:p>
            <a:endParaRPr lang="he-IL" dirty="0"/>
          </a:p>
          <a:p>
            <a:pPr marL="0" indent="0">
              <a:buNone/>
            </a:pPr>
            <a:r>
              <a:rPr lang="he-IL" sz="2000" dirty="0"/>
              <a:t>רשימה שלא הוגשה במועד – לא תתקבל.</a:t>
            </a:r>
          </a:p>
        </p:txBody>
      </p:sp>
      <p:graphicFrame>
        <p:nvGraphicFramePr>
          <p:cNvPr id="11" name="Table 10">
            <a:extLst>
              <a:ext uri="{FF2B5EF4-FFF2-40B4-BE49-F238E27FC236}">
                <a16:creationId xmlns:a16="http://schemas.microsoft.com/office/drawing/2014/main" id="{9D437BD5-0BA9-48BD-BA2C-3DC7C23D7CD4}"/>
              </a:ext>
            </a:extLst>
          </p:cNvPr>
          <p:cNvGraphicFramePr>
            <a:graphicFrameLocks noGrp="1"/>
          </p:cNvGraphicFramePr>
          <p:nvPr>
            <p:extLst>
              <p:ext uri="{D42A27DB-BD31-4B8C-83A1-F6EECF244321}">
                <p14:modId xmlns:p14="http://schemas.microsoft.com/office/powerpoint/2010/main" val="1599593073"/>
              </p:ext>
            </p:extLst>
          </p:nvPr>
        </p:nvGraphicFramePr>
        <p:xfrm>
          <a:off x="770087" y="2159135"/>
          <a:ext cx="7316487" cy="3207688"/>
        </p:xfrm>
        <a:graphic>
          <a:graphicData uri="http://schemas.openxmlformats.org/drawingml/2006/table">
            <a:tbl>
              <a:tblPr rtl="1" firstRow="1" bandRow="1">
                <a:tableStyleId>{7DF18680-E054-41AD-8BC1-D1AEF772440D}</a:tableStyleId>
              </a:tblPr>
              <a:tblGrid>
                <a:gridCol w="4340074">
                  <a:extLst>
                    <a:ext uri="{9D8B030D-6E8A-4147-A177-3AD203B41FA5}">
                      <a16:colId xmlns:a16="http://schemas.microsoft.com/office/drawing/2014/main" val="2267831445"/>
                    </a:ext>
                  </a:extLst>
                </a:gridCol>
                <a:gridCol w="2976413">
                  <a:extLst>
                    <a:ext uri="{9D8B030D-6E8A-4147-A177-3AD203B41FA5}">
                      <a16:colId xmlns:a16="http://schemas.microsoft.com/office/drawing/2014/main" val="2855287844"/>
                    </a:ext>
                  </a:extLst>
                </a:gridCol>
              </a:tblGrid>
              <a:tr h="552284">
                <a:tc>
                  <a:txBody>
                    <a:bodyPr/>
                    <a:lstStyle/>
                    <a:p>
                      <a:pPr rtl="1"/>
                      <a:r>
                        <a:rPr lang="he-IL" dirty="0"/>
                        <a:t>הליקוי</a:t>
                      </a:r>
                    </a:p>
                  </a:txBody>
                  <a:tcPr/>
                </a:tc>
                <a:tc>
                  <a:txBody>
                    <a:bodyPr/>
                    <a:lstStyle/>
                    <a:p>
                      <a:pPr rtl="1"/>
                      <a:r>
                        <a:rPr lang="he-IL" dirty="0"/>
                        <a:t>הערות</a:t>
                      </a:r>
                    </a:p>
                  </a:txBody>
                  <a:tcPr/>
                </a:tc>
                <a:extLst>
                  <a:ext uri="{0D108BD9-81ED-4DB2-BD59-A6C34878D82A}">
                    <a16:rowId xmlns:a16="http://schemas.microsoft.com/office/drawing/2014/main" val="3522380362"/>
                  </a:ext>
                </a:extLst>
              </a:tr>
              <a:tr h="1162414">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800" dirty="0"/>
                        <a:t>רשימה המונה </a:t>
                      </a:r>
                      <a:r>
                        <a:rPr lang="he-IL" sz="1800" b="1" dirty="0">
                          <a:solidFill>
                            <a:srgbClr val="18918C"/>
                          </a:solidFill>
                        </a:rPr>
                        <a:t>פחות משליש </a:t>
                      </a:r>
                      <a:r>
                        <a:rPr lang="he-IL" sz="1800" dirty="0"/>
                        <a:t>מחברי המועצה העומדת לבחירה, לרבות בשל אי-צירוף כתב הסכמת מועמד</a:t>
                      </a:r>
                    </a:p>
                  </a:txBody>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dirty="0"/>
                        <a:t>אם פחת מספר המועמדים הנדרש בשל פסילת מועמד מסוים, הדבר אינו פוסל את הרשימה (ואין הוספת מועמד אחר)</a:t>
                      </a:r>
                    </a:p>
                  </a:txBody>
                  <a:tcPr/>
                </a:tc>
                <a:extLst>
                  <a:ext uri="{0D108BD9-81ED-4DB2-BD59-A6C34878D82A}">
                    <a16:rowId xmlns:a16="http://schemas.microsoft.com/office/drawing/2014/main" val="138432905"/>
                  </a:ext>
                </a:extLst>
              </a:tr>
              <a:tr h="552284">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dirty="0"/>
                        <a:t>רשימה שבוצעו בה החלפות או שינויים</a:t>
                      </a:r>
                      <a:r>
                        <a:rPr lang="he-IL" sz="1800" dirty="0"/>
                        <a:t>: החלפת מועמד, מחיקה או הוספה של מועמד, שינוי בסדר הרישום</a:t>
                      </a:r>
                      <a:endParaRPr lang="he-IL" dirty="0"/>
                    </a:p>
                  </a:txBody>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lang="he-IL" dirty="0"/>
                    </a:p>
                  </a:txBody>
                  <a:tcPr/>
                </a:tc>
                <a:extLst>
                  <a:ext uri="{0D108BD9-81ED-4DB2-BD59-A6C34878D82A}">
                    <a16:rowId xmlns:a16="http://schemas.microsoft.com/office/drawing/2014/main" val="2978674871"/>
                  </a:ext>
                </a:extLst>
              </a:tr>
              <a:tr h="552284">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dirty="0"/>
                        <a:t>רשימה שלא הוגשה על גבי החוברות </a:t>
                      </a:r>
                    </a:p>
                  </a:txBody>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dirty="0"/>
                        <a:t>לרבות פירוק החוברת</a:t>
                      </a:r>
                    </a:p>
                  </a:txBody>
                  <a:tcPr/>
                </a:tc>
                <a:extLst>
                  <a:ext uri="{0D108BD9-81ED-4DB2-BD59-A6C34878D82A}">
                    <a16:rowId xmlns:a16="http://schemas.microsoft.com/office/drawing/2014/main" val="1110755718"/>
                  </a:ext>
                </a:extLst>
              </a:tr>
            </a:tbl>
          </a:graphicData>
        </a:graphic>
      </p:graphicFrame>
      <p:sp>
        <p:nvSpPr>
          <p:cNvPr id="3" name="TextBox 2">
            <a:extLst>
              <a:ext uri="{FF2B5EF4-FFF2-40B4-BE49-F238E27FC236}">
                <a16:creationId xmlns:a16="http://schemas.microsoft.com/office/drawing/2014/main" id="{93467A7F-75FD-4AD7-8518-4CD68D527D8A}"/>
              </a:ext>
            </a:extLst>
          </p:cNvPr>
          <p:cNvSpPr txBox="1"/>
          <p:nvPr/>
        </p:nvSpPr>
        <p:spPr>
          <a:xfrm>
            <a:off x="1873508" y="5968620"/>
            <a:ext cx="5396983" cy="461665"/>
          </a:xfrm>
          <a:prstGeom prst="rect">
            <a:avLst/>
          </a:prstGeom>
          <a:solidFill>
            <a:schemeClr val="bg1">
              <a:alpha val="70000"/>
            </a:schemeClr>
          </a:solidFill>
        </p:spPr>
        <p:txBody>
          <a:bodyPr wrap="square" rtlCol="1">
            <a:spAutoFit/>
          </a:bodyPr>
          <a:lstStyle/>
          <a:p>
            <a:r>
              <a:rPr lang="he-IL" sz="2400" b="1" dirty="0">
                <a:solidFill>
                  <a:srgbClr val="21A7B3"/>
                </a:solidFill>
              </a:rPr>
              <a:t>כל ליקוי אחר הוא בר תיקון, לפי הכללים שבחוק</a:t>
            </a:r>
          </a:p>
        </p:txBody>
      </p:sp>
    </p:spTree>
    <p:extLst>
      <p:ext uri="{BB962C8B-B14F-4D97-AF65-F5344CB8AC3E}">
        <p14:creationId xmlns:p14="http://schemas.microsoft.com/office/powerpoint/2010/main" val="2988387835"/>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EF70A94-3F09-4E71-B2FE-F9B19C6D7249}"/>
              </a:ext>
            </a:extLst>
          </p:cNvPr>
          <p:cNvSpPr>
            <a:spLocks noGrp="1"/>
          </p:cNvSpPr>
          <p:nvPr>
            <p:ph type="sldNum" sz="quarter" idx="4294967295"/>
          </p:nvPr>
        </p:nvSpPr>
        <p:spPr>
          <a:xfrm>
            <a:off x="8604448" y="6309320"/>
            <a:ext cx="477416" cy="288032"/>
          </a:xfrm>
        </p:spPr>
        <p:txBody>
          <a:bodyPr/>
          <a:lstStyle/>
          <a:p>
            <a:fld id="{A14318B7-7A23-46B4-B76B-10B16BA86880}" type="slidenum">
              <a:rPr lang="he-IL" smtClean="0"/>
              <a:t>44</a:t>
            </a:fld>
            <a:endParaRPr lang="he-IL"/>
          </a:p>
        </p:txBody>
      </p:sp>
      <p:sp>
        <p:nvSpPr>
          <p:cNvPr id="6" name="Title 5">
            <a:extLst>
              <a:ext uri="{FF2B5EF4-FFF2-40B4-BE49-F238E27FC236}">
                <a16:creationId xmlns:a16="http://schemas.microsoft.com/office/drawing/2014/main" id="{1ABDD5F7-ED77-4B36-ABE1-74FB264588F2}"/>
              </a:ext>
            </a:extLst>
          </p:cNvPr>
          <p:cNvSpPr>
            <a:spLocks noGrp="1"/>
          </p:cNvSpPr>
          <p:nvPr>
            <p:ph type="title"/>
          </p:nvPr>
        </p:nvSpPr>
        <p:spPr>
          <a:xfrm>
            <a:off x="1547665" y="194904"/>
            <a:ext cx="6967686" cy="1325563"/>
          </a:xfrm>
        </p:spPr>
        <p:txBody>
          <a:bodyPr/>
          <a:lstStyle/>
          <a:p>
            <a:r>
              <a:rPr lang="he-IL" dirty="0"/>
              <a:t>סוגי ליקויים - סיכום</a:t>
            </a:r>
          </a:p>
        </p:txBody>
      </p:sp>
      <p:sp>
        <p:nvSpPr>
          <p:cNvPr id="7" name="Content Placeholder 6">
            <a:extLst>
              <a:ext uri="{FF2B5EF4-FFF2-40B4-BE49-F238E27FC236}">
                <a16:creationId xmlns:a16="http://schemas.microsoft.com/office/drawing/2014/main" id="{47E83052-47CC-42EA-BE8A-5366C577F950}"/>
              </a:ext>
            </a:extLst>
          </p:cNvPr>
          <p:cNvSpPr>
            <a:spLocks noGrp="1"/>
          </p:cNvSpPr>
          <p:nvPr>
            <p:ph sz="quarter" idx="10"/>
          </p:nvPr>
        </p:nvSpPr>
        <p:spPr/>
        <p:txBody>
          <a:bodyPr>
            <a:normAutofit/>
          </a:bodyPr>
          <a:lstStyle/>
          <a:p>
            <a:pPr marL="0" indent="0">
              <a:buNone/>
            </a:pPr>
            <a:r>
              <a:rPr lang="he-IL" b="1" dirty="0">
                <a:solidFill>
                  <a:srgbClr val="18918C"/>
                </a:solidFill>
              </a:rPr>
              <a:t>פסילת מועמדים פרטנית</a:t>
            </a:r>
          </a:p>
          <a:p>
            <a:pPr marL="0" indent="0">
              <a:buNone/>
            </a:pPr>
            <a:r>
              <a:rPr lang="he-IL" dirty="0"/>
              <a:t>כאמור, מועמד עשוי להיפסל באופן פרטני בשל סיבות שונות:</a:t>
            </a:r>
          </a:p>
          <a:p>
            <a:r>
              <a:rPr lang="he-IL" dirty="0"/>
              <a:t>אי עמידה בתנאי הכשירות השונים</a:t>
            </a:r>
          </a:p>
          <a:p>
            <a:r>
              <a:rPr lang="he-IL" dirty="0"/>
              <a:t>העדר כתב הסכמה</a:t>
            </a:r>
          </a:p>
          <a:p>
            <a:r>
              <a:rPr lang="he-IL" dirty="0"/>
              <a:t>פסילת מועמד לראש הרשות במידה ואינו רשום ראשון ברשימת המועמדים</a:t>
            </a:r>
          </a:p>
          <a:p>
            <a:r>
              <a:rPr lang="he-IL" dirty="0"/>
              <a:t>מועמד שנמצא ביותר מרשימה אחת</a:t>
            </a:r>
          </a:p>
          <a:p>
            <a:endParaRPr lang="he-IL" dirty="0"/>
          </a:p>
          <a:p>
            <a:endParaRPr lang="he-IL" dirty="0"/>
          </a:p>
          <a:p>
            <a:endParaRPr lang="he-IL" dirty="0"/>
          </a:p>
          <a:p>
            <a:endParaRPr lang="he-IL" dirty="0"/>
          </a:p>
          <a:p>
            <a:endParaRPr lang="he-IL" dirty="0"/>
          </a:p>
          <a:p>
            <a:endParaRPr lang="he-IL" dirty="0"/>
          </a:p>
          <a:p>
            <a:endParaRPr lang="he-IL" dirty="0"/>
          </a:p>
        </p:txBody>
      </p:sp>
    </p:spTree>
    <p:extLst>
      <p:ext uri="{BB962C8B-B14F-4D97-AF65-F5344CB8AC3E}">
        <p14:creationId xmlns:p14="http://schemas.microsoft.com/office/powerpoint/2010/main" val="460258496"/>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C952944-FD95-44B6-BC4B-7935906CE0F9}"/>
              </a:ext>
            </a:extLst>
          </p:cNvPr>
          <p:cNvSpPr>
            <a:spLocks noGrp="1"/>
          </p:cNvSpPr>
          <p:nvPr>
            <p:ph type="sldNum" sz="quarter" idx="4294967295"/>
          </p:nvPr>
        </p:nvSpPr>
        <p:spPr>
          <a:xfrm>
            <a:off x="8604448" y="6309320"/>
            <a:ext cx="477416" cy="288032"/>
          </a:xfrm>
        </p:spPr>
        <p:txBody>
          <a:bodyPr/>
          <a:lstStyle/>
          <a:p>
            <a:fld id="{A14318B7-7A23-46B4-B76B-10B16BA86880}" type="slidenum">
              <a:rPr lang="he-IL" smtClean="0"/>
              <a:t>45</a:t>
            </a:fld>
            <a:endParaRPr lang="he-IL"/>
          </a:p>
        </p:txBody>
      </p:sp>
      <p:sp>
        <p:nvSpPr>
          <p:cNvPr id="4" name="Title 3">
            <a:extLst>
              <a:ext uri="{FF2B5EF4-FFF2-40B4-BE49-F238E27FC236}">
                <a16:creationId xmlns:a16="http://schemas.microsoft.com/office/drawing/2014/main" id="{BD680E73-5EE2-4C5D-9193-30DD85B42F0B}"/>
              </a:ext>
            </a:extLst>
          </p:cNvPr>
          <p:cNvSpPr>
            <a:spLocks noGrp="1"/>
          </p:cNvSpPr>
          <p:nvPr>
            <p:ph type="title"/>
          </p:nvPr>
        </p:nvSpPr>
        <p:spPr/>
        <p:txBody>
          <a:bodyPr/>
          <a:lstStyle/>
          <a:p>
            <a:r>
              <a:rPr lang="he-IL" dirty="0"/>
              <a:t>סימון רשימות ומועמדים - כללי</a:t>
            </a:r>
          </a:p>
        </p:txBody>
      </p:sp>
      <p:sp>
        <p:nvSpPr>
          <p:cNvPr id="5" name="Content Placeholder 4">
            <a:extLst>
              <a:ext uri="{FF2B5EF4-FFF2-40B4-BE49-F238E27FC236}">
                <a16:creationId xmlns:a16="http://schemas.microsoft.com/office/drawing/2014/main" id="{77347D9A-DC23-4946-81D6-DDC54B5FB565}"/>
              </a:ext>
            </a:extLst>
          </p:cNvPr>
          <p:cNvSpPr>
            <a:spLocks noGrp="1"/>
          </p:cNvSpPr>
          <p:nvPr>
            <p:ph sz="quarter" idx="10"/>
          </p:nvPr>
        </p:nvSpPr>
        <p:spPr/>
        <p:txBody>
          <a:bodyPr/>
          <a:lstStyle/>
          <a:p>
            <a:r>
              <a:rPr lang="he-IL" b="1" dirty="0">
                <a:solidFill>
                  <a:srgbClr val="18918C"/>
                </a:solidFill>
              </a:rPr>
              <a:t>כל רשימה </a:t>
            </a:r>
            <a:r>
              <a:rPr lang="he-IL" dirty="0"/>
              <a:t>תסומן בכינוי ובאות/</a:t>
            </a:r>
            <a:r>
              <a:rPr lang="he-IL" dirty="0" err="1"/>
              <a:t>יות</a:t>
            </a:r>
            <a:r>
              <a:rPr lang="he-IL" dirty="0"/>
              <a:t>, על פי כללים שיפורטו להלן.</a:t>
            </a:r>
          </a:p>
          <a:p>
            <a:r>
              <a:rPr lang="he-IL" dirty="0"/>
              <a:t>בחוברות המועמדות יש לציין את הכינוי והאות/</a:t>
            </a:r>
            <a:r>
              <a:rPr lang="he-IL" dirty="0" err="1"/>
              <a:t>יות</a:t>
            </a:r>
            <a:r>
              <a:rPr lang="he-IL" dirty="0"/>
              <a:t> </a:t>
            </a:r>
            <a:r>
              <a:rPr lang="he-IL" b="1" dirty="0">
                <a:solidFill>
                  <a:srgbClr val="18918C"/>
                </a:solidFill>
              </a:rPr>
              <a:t>המבוקשים</a:t>
            </a:r>
            <a:r>
              <a:rPr lang="he-IL" dirty="0"/>
              <a:t>, </a:t>
            </a:r>
            <a:br>
              <a:rPr lang="en-US" dirty="0"/>
            </a:br>
            <a:r>
              <a:rPr lang="he-IL" dirty="0"/>
              <a:t>בכל מקום נדרש.</a:t>
            </a:r>
          </a:p>
          <a:p>
            <a:r>
              <a:rPr lang="he-IL" dirty="0"/>
              <a:t>הכינויים והאותיות שמנהל הבחירות </a:t>
            </a:r>
            <a:r>
              <a:rPr lang="he-IL" b="1" dirty="0">
                <a:solidFill>
                  <a:srgbClr val="18918C"/>
                </a:solidFill>
              </a:rPr>
              <a:t>יאשר</a:t>
            </a:r>
            <a:r>
              <a:rPr lang="he-IL" dirty="0"/>
              <a:t> לרשימות, בהתאם לכללים בחוק, הם שיופיעו על פתקי ההצבעה.</a:t>
            </a:r>
          </a:p>
          <a:p>
            <a:pPr marL="0" indent="0">
              <a:buNone/>
            </a:pPr>
            <a:endParaRPr lang="he-IL" dirty="0"/>
          </a:p>
          <a:p>
            <a:pPr marL="0" indent="0">
              <a:buNone/>
            </a:pPr>
            <a:endParaRPr lang="he-IL" dirty="0"/>
          </a:p>
          <a:p>
            <a:pPr marL="0" indent="0">
              <a:buNone/>
            </a:pPr>
            <a:endParaRPr lang="he-IL" dirty="0"/>
          </a:p>
        </p:txBody>
      </p:sp>
      <p:sp>
        <p:nvSpPr>
          <p:cNvPr id="7" name="Google Shape;2282;p59">
            <a:extLst>
              <a:ext uri="{FF2B5EF4-FFF2-40B4-BE49-F238E27FC236}">
                <a16:creationId xmlns:a16="http://schemas.microsoft.com/office/drawing/2014/main" id="{59C4F5CB-A664-4849-980E-742CA7D52872}"/>
              </a:ext>
            </a:extLst>
          </p:cNvPr>
          <p:cNvSpPr/>
          <p:nvPr/>
        </p:nvSpPr>
        <p:spPr>
          <a:xfrm rot="78015">
            <a:off x="3291631" y="4212218"/>
            <a:ext cx="1081088" cy="1655763"/>
          </a:xfrm>
          <a:prstGeom prst="foldedCorner">
            <a:avLst>
              <a:gd name="adj" fmla="val 0"/>
            </a:avLst>
          </a:prstGeom>
          <a:solidFill>
            <a:schemeClr val="bg1"/>
          </a:solidFill>
          <a:ln w="9525"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1" eaLnBrk="1" fontAlgn="auto" latinLnBrk="0" hangingPunct="1">
              <a:lnSpc>
                <a:spcPct val="100000"/>
              </a:lnSpc>
              <a:spcBef>
                <a:spcPct val="0"/>
              </a:spcBef>
              <a:spcAft>
                <a:spcPct val="0"/>
              </a:spcAft>
              <a:buClr>
                <a:srgbClr val="000000"/>
              </a:buClr>
              <a:buSzTx/>
              <a:buFont typeface="Arial"/>
              <a:buNone/>
              <a:tabLst/>
              <a:defRPr/>
            </a:pPr>
            <a:r>
              <a:rPr kumimoji="0" lang="he-IL" sz="3200" b="1" i="0" u="none" strike="noStrike" kern="0" cap="none" spc="0" normalizeH="0" baseline="0" noProof="0" dirty="0">
                <a:ln>
                  <a:noFill/>
                </a:ln>
                <a:solidFill>
                  <a:srgbClr val="000000"/>
                </a:solidFill>
                <a:effectLst/>
                <a:uLnTx/>
                <a:uFillTx/>
                <a:sym typeface="Calibri"/>
              </a:rPr>
              <a:t>צדק</a:t>
            </a:r>
          </a:p>
          <a:p>
            <a:pPr marL="0" marR="0" lvl="0" indent="0" algn="ctr" defTabSz="914400" rtl="1" eaLnBrk="1" fontAlgn="auto" latinLnBrk="0" hangingPunct="1">
              <a:lnSpc>
                <a:spcPct val="100000"/>
              </a:lnSpc>
              <a:spcBef>
                <a:spcPct val="0"/>
              </a:spcBef>
              <a:spcAft>
                <a:spcPct val="0"/>
              </a:spcAft>
              <a:buClr>
                <a:srgbClr val="000000"/>
              </a:buClr>
              <a:buSzTx/>
              <a:buFont typeface="Arial"/>
              <a:buNone/>
              <a:tabLst/>
              <a:defRPr/>
            </a:pPr>
            <a:endParaRPr lang="he-IL" sz="1400" kern="0" dirty="0">
              <a:solidFill>
                <a:srgbClr val="000000"/>
              </a:solidFill>
              <a:sym typeface="Calibri"/>
            </a:endParaRPr>
          </a:p>
          <a:p>
            <a:pPr marL="0" marR="0" lvl="0" indent="0" algn="ctr" defTabSz="914400" rtl="1" eaLnBrk="1" fontAlgn="auto" latinLnBrk="0" hangingPunct="1">
              <a:lnSpc>
                <a:spcPct val="100000"/>
              </a:lnSpc>
              <a:spcBef>
                <a:spcPct val="0"/>
              </a:spcBef>
              <a:spcAft>
                <a:spcPct val="0"/>
              </a:spcAft>
              <a:buClr>
                <a:srgbClr val="000000"/>
              </a:buClr>
              <a:buSzTx/>
              <a:buFont typeface="Arial"/>
              <a:buNone/>
              <a:tabLst/>
              <a:defRPr/>
            </a:pPr>
            <a:r>
              <a:rPr lang="he-IL" sz="1400" kern="0" dirty="0">
                <a:solidFill>
                  <a:srgbClr val="000000"/>
                </a:solidFill>
                <a:sym typeface="Calibri"/>
              </a:rPr>
              <a:t>רשימת צדק לכל בראשות צדוק צדקיהו</a:t>
            </a:r>
            <a:endParaRPr kumimoji="0" sz="1400" b="0" i="0" u="none" strike="noStrike" kern="0" cap="none" spc="0" normalizeH="0" baseline="0" noProof="0" dirty="0">
              <a:ln>
                <a:noFill/>
              </a:ln>
              <a:solidFill>
                <a:srgbClr val="000000"/>
              </a:solidFill>
              <a:effectLst/>
              <a:uLnTx/>
              <a:uFillTx/>
              <a:sym typeface="Calibri"/>
            </a:endParaRPr>
          </a:p>
        </p:txBody>
      </p:sp>
      <p:sp>
        <p:nvSpPr>
          <p:cNvPr id="9" name="TextBox 8">
            <a:extLst>
              <a:ext uri="{FF2B5EF4-FFF2-40B4-BE49-F238E27FC236}">
                <a16:creationId xmlns:a16="http://schemas.microsoft.com/office/drawing/2014/main" id="{D6083459-4048-4E94-B51B-CF6D1739B4BF}"/>
              </a:ext>
            </a:extLst>
          </p:cNvPr>
          <p:cNvSpPr txBox="1"/>
          <p:nvPr/>
        </p:nvSpPr>
        <p:spPr>
          <a:xfrm>
            <a:off x="4391366" y="4402941"/>
            <a:ext cx="1336334" cy="1348061"/>
          </a:xfrm>
          <a:prstGeom prst="rect">
            <a:avLst/>
          </a:prstGeom>
          <a:noFill/>
        </p:spPr>
        <p:txBody>
          <a:bodyPr wrap="square">
            <a:spAutoFit/>
          </a:bodyPr>
          <a:lstStyle/>
          <a:p>
            <a:pPr marL="0" marR="0" lvl="0" indent="0" defTabSz="914400" rtl="1" eaLnBrk="1" fontAlgn="auto" latinLnBrk="0" hangingPunct="1">
              <a:lnSpc>
                <a:spcPct val="100000"/>
              </a:lnSpc>
              <a:spcBef>
                <a:spcPct val="20000"/>
              </a:spcBef>
              <a:spcAft>
                <a:spcPts val="0"/>
              </a:spcAft>
              <a:buClr>
                <a:srgbClr val="002060"/>
              </a:buClr>
              <a:buSzTx/>
              <a:buFont typeface="Wingdings" panose="05000000000000000000" pitchFamily="2" charset="2"/>
              <a:buNone/>
              <a:tabLst/>
              <a:defRPr/>
            </a:pPr>
            <a:r>
              <a:rPr kumimoji="0" lang="he-IL" sz="2400" b="0" i="0" u="none" strike="noStrike" kern="1200" cap="none" spc="0" normalizeH="0" baseline="0" noProof="0" dirty="0">
                <a:ln>
                  <a:noFill/>
                </a:ln>
                <a:solidFill>
                  <a:prstClr val="black"/>
                </a:solidFill>
                <a:effectLst/>
                <a:uLnTx/>
                <a:uFillTx/>
                <a:latin typeface="Calibri"/>
                <a:cs typeface="Calibri"/>
              </a:rPr>
              <a:t>אותיות </a:t>
            </a:r>
            <a:r>
              <a:rPr kumimoji="0" lang="he-IL" sz="2400" b="0" i="0" u="none" strike="noStrike" kern="1200" cap="none" spc="0" normalizeH="0" baseline="0" noProof="0" dirty="0">
                <a:ln>
                  <a:noFill/>
                </a:ln>
                <a:solidFill>
                  <a:prstClr val="black"/>
                </a:solidFill>
                <a:effectLst/>
                <a:uLnTx/>
                <a:uFillTx/>
                <a:latin typeface="Calibri"/>
                <a:cs typeface="Calibri"/>
                <a:sym typeface="Wingdings" panose="05000000000000000000" pitchFamily="2" charset="2"/>
              </a:rPr>
              <a:t> </a:t>
            </a:r>
            <a:endParaRPr kumimoji="0" lang="he-IL" sz="2400" b="0" i="0" u="none" strike="noStrike" kern="1200" cap="none" spc="0" normalizeH="0" baseline="0" noProof="0" dirty="0">
              <a:ln>
                <a:noFill/>
              </a:ln>
              <a:solidFill>
                <a:prstClr val="black"/>
              </a:solidFill>
              <a:effectLst/>
              <a:uLnTx/>
              <a:uFillTx/>
              <a:latin typeface="Calibri"/>
              <a:cs typeface="Calibri"/>
            </a:endParaRPr>
          </a:p>
          <a:p>
            <a:pPr marL="0" marR="0" lvl="0" indent="0" defTabSz="914400" rtl="1" eaLnBrk="1" fontAlgn="auto" latinLnBrk="0" hangingPunct="1">
              <a:lnSpc>
                <a:spcPct val="100000"/>
              </a:lnSpc>
              <a:spcBef>
                <a:spcPct val="20000"/>
              </a:spcBef>
              <a:spcAft>
                <a:spcPts val="0"/>
              </a:spcAft>
              <a:buClr>
                <a:srgbClr val="002060"/>
              </a:buClr>
              <a:buSzTx/>
              <a:buFont typeface="Wingdings" panose="05000000000000000000" pitchFamily="2" charset="2"/>
              <a:buNone/>
              <a:tabLst/>
              <a:defRPr/>
            </a:pPr>
            <a:endParaRPr kumimoji="0" lang="he-IL" sz="2400" b="0" i="0" u="none" strike="noStrike" kern="1200" cap="none" spc="0" normalizeH="0" baseline="0" noProof="0" dirty="0">
              <a:ln>
                <a:noFill/>
              </a:ln>
              <a:solidFill>
                <a:prstClr val="black"/>
              </a:solidFill>
              <a:effectLst/>
              <a:uLnTx/>
              <a:uFillTx/>
              <a:latin typeface="Calibri"/>
              <a:cs typeface="Calibri"/>
            </a:endParaRPr>
          </a:p>
          <a:p>
            <a:pPr marL="0" marR="0" lvl="0" indent="0" defTabSz="914400" rtl="1" eaLnBrk="1" fontAlgn="auto" latinLnBrk="0" hangingPunct="1">
              <a:lnSpc>
                <a:spcPct val="100000"/>
              </a:lnSpc>
              <a:spcBef>
                <a:spcPct val="20000"/>
              </a:spcBef>
              <a:spcAft>
                <a:spcPts val="0"/>
              </a:spcAft>
              <a:buClr>
                <a:srgbClr val="002060"/>
              </a:buClr>
              <a:buSzTx/>
              <a:buFont typeface="Wingdings" panose="05000000000000000000" pitchFamily="2" charset="2"/>
              <a:buNone/>
              <a:tabLst/>
              <a:defRPr/>
            </a:pPr>
            <a:r>
              <a:rPr kumimoji="0" lang="he-IL" sz="2400" b="0" i="0" u="none" strike="noStrike" kern="1200" cap="none" spc="0" normalizeH="0" baseline="0" noProof="0" dirty="0">
                <a:ln>
                  <a:noFill/>
                </a:ln>
                <a:solidFill>
                  <a:prstClr val="black"/>
                </a:solidFill>
                <a:effectLst/>
                <a:uLnTx/>
                <a:uFillTx/>
                <a:latin typeface="Calibri"/>
                <a:cs typeface="Calibri"/>
              </a:rPr>
              <a:t>כינוי </a:t>
            </a:r>
            <a:r>
              <a:rPr kumimoji="0" lang="he-IL" sz="2400" b="0" i="0" u="none" strike="noStrike" kern="1200" cap="none" spc="0" normalizeH="0" baseline="0" noProof="0" dirty="0">
                <a:ln>
                  <a:noFill/>
                </a:ln>
                <a:solidFill>
                  <a:prstClr val="black"/>
                </a:solidFill>
                <a:effectLst/>
                <a:uLnTx/>
                <a:uFillTx/>
                <a:latin typeface="Calibri"/>
                <a:cs typeface="Calibri"/>
                <a:sym typeface="Wingdings" panose="05000000000000000000" pitchFamily="2" charset="2"/>
              </a:rPr>
              <a:t></a:t>
            </a:r>
            <a:endParaRPr kumimoji="0" lang="he-IL" sz="2400" b="0" i="0" u="none" strike="noStrike" kern="1200" cap="none" spc="0" normalizeH="0" baseline="0" noProof="0" dirty="0">
              <a:ln>
                <a:noFill/>
              </a:ln>
              <a:solidFill>
                <a:prstClr val="black"/>
              </a:solidFill>
              <a:effectLst/>
              <a:uLnTx/>
              <a:uFillTx/>
              <a:latin typeface="Calibri"/>
              <a:cs typeface="Calibri"/>
            </a:endParaRPr>
          </a:p>
        </p:txBody>
      </p:sp>
    </p:spTree>
    <p:extLst>
      <p:ext uri="{BB962C8B-B14F-4D97-AF65-F5344CB8AC3E}">
        <p14:creationId xmlns:p14="http://schemas.microsoft.com/office/powerpoint/2010/main" val="2214251973"/>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BE86BDD-AED0-4072-A3EA-763B464FA3DC}"/>
              </a:ext>
            </a:extLst>
          </p:cNvPr>
          <p:cNvSpPr>
            <a:spLocks noGrp="1"/>
          </p:cNvSpPr>
          <p:nvPr>
            <p:ph type="sldNum" sz="quarter" idx="4294967295"/>
          </p:nvPr>
        </p:nvSpPr>
        <p:spPr>
          <a:xfrm>
            <a:off x="8604448" y="6309320"/>
            <a:ext cx="477416" cy="288032"/>
          </a:xfrm>
        </p:spPr>
        <p:txBody>
          <a:bodyPr/>
          <a:lstStyle/>
          <a:p>
            <a:fld id="{A14318B7-7A23-46B4-B76B-10B16BA86880}" type="slidenum">
              <a:rPr lang="he-IL" smtClean="0"/>
              <a:pPr/>
              <a:t>46</a:t>
            </a:fld>
            <a:endParaRPr lang="he-IL"/>
          </a:p>
        </p:txBody>
      </p:sp>
      <p:sp>
        <p:nvSpPr>
          <p:cNvPr id="4" name="Title 3">
            <a:extLst>
              <a:ext uri="{FF2B5EF4-FFF2-40B4-BE49-F238E27FC236}">
                <a16:creationId xmlns:a16="http://schemas.microsoft.com/office/drawing/2014/main" id="{405868F6-8E50-496B-93AF-28F5E659D930}"/>
              </a:ext>
            </a:extLst>
          </p:cNvPr>
          <p:cNvSpPr>
            <a:spLocks noGrp="1"/>
          </p:cNvSpPr>
          <p:nvPr>
            <p:ph type="title"/>
          </p:nvPr>
        </p:nvSpPr>
        <p:spPr>
          <a:xfrm>
            <a:off x="2136435" y="194904"/>
            <a:ext cx="6378915" cy="1325563"/>
          </a:xfrm>
        </p:spPr>
        <p:txBody>
          <a:bodyPr/>
          <a:lstStyle/>
          <a:p>
            <a:r>
              <a:rPr lang="he-IL" dirty="0"/>
              <a:t>סימון רשימות ומועמדים - כללי</a:t>
            </a:r>
          </a:p>
        </p:txBody>
      </p:sp>
      <p:sp>
        <p:nvSpPr>
          <p:cNvPr id="5" name="Content Placeholder 4">
            <a:extLst>
              <a:ext uri="{FF2B5EF4-FFF2-40B4-BE49-F238E27FC236}">
                <a16:creationId xmlns:a16="http://schemas.microsoft.com/office/drawing/2014/main" id="{5542D969-2427-42D9-8E42-7CC267621598}"/>
              </a:ext>
            </a:extLst>
          </p:cNvPr>
          <p:cNvSpPr>
            <a:spLocks noGrp="1"/>
          </p:cNvSpPr>
          <p:nvPr>
            <p:ph sz="quarter" idx="10"/>
          </p:nvPr>
        </p:nvSpPr>
        <p:spPr>
          <a:xfrm>
            <a:off x="323850" y="1557338"/>
            <a:ext cx="8208963" cy="5040312"/>
          </a:xfrm>
        </p:spPr>
        <p:txBody>
          <a:bodyPr/>
          <a:lstStyle/>
          <a:p>
            <a:r>
              <a:rPr lang="he-IL" b="1" dirty="0">
                <a:solidFill>
                  <a:srgbClr val="18918C"/>
                </a:solidFill>
              </a:rPr>
              <a:t>שם המועמד לראש הרשות: </a:t>
            </a:r>
            <a:r>
              <a:rPr lang="he-IL" dirty="0"/>
              <a:t>לפי הרישום בתעודת הזהות</a:t>
            </a:r>
          </a:p>
          <a:p>
            <a:r>
              <a:rPr lang="he-IL" dirty="0"/>
              <a:t>מועמד הנושא בתעודת הזהות מספר שמות פרטיים או שמות משפחה יכול לציין את כולם או חלקם.</a:t>
            </a:r>
            <a:br>
              <a:rPr lang="en-US" dirty="0"/>
            </a:br>
            <a:r>
              <a:rPr lang="he-IL" dirty="0"/>
              <a:t>לדוגמה: משה דוד כהן-לוי.</a:t>
            </a:r>
          </a:p>
          <a:p>
            <a:r>
              <a:rPr lang="he-IL" dirty="0"/>
              <a:t>לא יאושרו כינויים או שמות חיבה שאינם מופיעים בתעודת הזהות, לדוגמה: </a:t>
            </a:r>
            <a:r>
              <a:rPr lang="he-IL" b="1" dirty="0"/>
              <a:t>משה </a:t>
            </a:r>
            <a:r>
              <a:rPr lang="he-IL" b="1" dirty="0" err="1"/>
              <a:t>צ'יקו</a:t>
            </a:r>
            <a:r>
              <a:rPr lang="he-IL" b="1" dirty="0"/>
              <a:t> כהן, </a:t>
            </a:r>
            <a:r>
              <a:rPr lang="he-IL" dirty="0"/>
              <a:t>לא יאושר אלא אם "</a:t>
            </a:r>
            <a:r>
              <a:rPr lang="he-IL" dirty="0" err="1"/>
              <a:t>צ'יקו</a:t>
            </a:r>
            <a:r>
              <a:rPr lang="he-IL" dirty="0"/>
              <a:t>" מופיע בתעודת הזהות.</a:t>
            </a:r>
          </a:p>
          <a:p>
            <a:r>
              <a:rPr lang="he-IL" dirty="0"/>
              <a:t>אין לציין תארים (עו"ד, ד"ר וכו').</a:t>
            </a:r>
          </a:p>
        </p:txBody>
      </p:sp>
      <p:sp>
        <p:nvSpPr>
          <p:cNvPr id="6" name="Google Shape;2282;p59">
            <a:extLst>
              <a:ext uri="{FF2B5EF4-FFF2-40B4-BE49-F238E27FC236}">
                <a16:creationId xmlns:a16="http://schemas.microsoft.com/office/drawing/2014/main" id="{84A09936-F138-4E46-8F58-1C2A95795A51}"/>
              </a:ext>
            </a:extLst>
          </p:cNvPr>
          <p:cNvSpPr/>
          <p:nvPr/>
        </p:nvSpPr>
        <p:spPr>
          <a:xfrm rot="78015">
            <a:off x="2155421" y="4216546"/>
            <a:ext cx="1081088" cy="1655763"/>
          </a:xfrm>
          <a:prstGeom prst="foldedCorner">
            <a:avLst>
              <a:gd name="adj" fmla="val 0"/>
            </a:avLst>
          </a:prstGeom>
          <a:solidFill>
            <a:srgbClr val="FFFF00"/>
          </a:solidFill>
          <a:ln w="9525"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1" eaLnBrk="1" fontAlgn="auto" latinLnBrk="0" hangingPunct="1">
              <a:lnSpc>
                <a:spcPct val="100000"/>
              </a:lnSpc>
              <a:spcBef>
                <a:spcPct val="0"/>
              </a:spcBef>
              <a:spcAft>
                <a:spcPct val="0"/>
              </a:spcAft>
              <a:buClr>
                <a:srgbClr val="000000"/>
              </a:buClr>
              <a:buSzTx/>
              <a:buFont typeface="Arial"/>
              <a:buNone/>
              <a:tabLst/>
              <a:defRPr/>
            </a:pPr>
            <a:r>
              <a:rPr kumimoji="0" lang="he-IL" sz="3200" b="0" i="0" u="none" strike="noStrike" kern="0" cap="none" spc="0" normalizeH="0" baseline="0" noProof="0" dirty="0">
                <a:ln>
                  <a:noFill/>
                </a:ln>
                <a:solidFill>
                  <a:srgbClr val="000000"/>
                </a:solidFill>
                <a:effectLst/>
                <a:uLnTx/>
                <a:uFillTx/>
                <a:sym typeface="Calibri"/>
              </a:rPr>
              <a:t>משה כהן</a:t>
            </a:r>
            <a:endParaRPr kumimoji="0" sz="3200" b="0" i="0" u="none" strike="noStrike" kern="0" cap="none" spc="0" normalizeH="0" baseline="0" noProof="0" dirty="0">
              <a:ln>
                <a:noFill/>
              </a:ln>
              <a:solidFill>
                <a:srgbClr val="000000"/>
              </a:solidFill>
              <a:effectLst/>
              <a:uLnTx/>
              <a:uFillTx/>
              <a:sym typeface="Calibri"/>
            </a:endParaRPr>
          </a:p>
        </p:txBody>
      </p:sp>
    </p:spTree>
    <p:extLst>
      <p:ext uri="{BB962C8B-B14F-4D97-AF65-F5344CB8AC3E}">
        <p14:creationId xmlns:p14="http://schemas.microsoft.com/office/powerpoint/2010/main" val="74452425"/>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7D9A0A0-9109-443E-9428-D5CD84340EA9}"/>
              </a:ext>
            </a:extLst>
          </p:cNvPr>
          <p:cNvSpPr>
            <a:spLocks noGrp="1"/>
          </p:cNvSpPr>
          <p:nvPr>
            <p:ph type="sldNum" sz="quarter" idx="4294967295"/>
          </p:nvPr>
        </p:nvSpPr>
        <p:spPr>
          <a:xfrm>
            <a:off x="8604448" y="6309320"/>
            <a:ext cx="477416" cy="288032"/>
          </a:xfrm>
        </p:spPr>
        <p:txBody>
          <a:bodyPr/>
          <a:lstStyle/>
          <a:p>
            <a:fld id="{A14318B7-7A23-46B4-B76B-10B16BA86880}" type="slidenum">
              <a:rPr lang="he-IL" smtClean="0"/>
              <a:t>47</a:t>
            </a:fld>
            <a:endParaRPr lang="he-IL"/>
          </a:p>
        </p:txBody>
      </p:sp>
      <p:sp>
        <p:nvSpPr>
          <p:cNvPr id="4" name="Title 3">
            <a:extLst>
              <a:ext uri="{FF2B5EF4-FFF2-40B4-BE49-F238E27FC236}">
                <a16:creationId xmlns:a16="http://schemas.microsoft.com/office/drawing/2014/main" id="{2989548E-C4DF-4107-91A4-AA403B8AC08B}"/>
              </a:ext>
            </a:extLst>
          </p:cNvPr>
          <p:cNvSpPr>
            <a:spLocks noGrp="1"/>
          </p:cNvSpPr>
          <p:nvPr>
            <p:ph type="title"/>
          </p:nvPr>
        </p:nvSpPr>
        <p:spPr/>
        <p:txBody>
          <a:bodyPr/>
          <a:lstStyle/>
          <a:p>
            <a:r>
              <a:rPr lang="he-IL" dirty="0"/>
              <a:t>סימון רשימות ומועמדים - כללי</a:t>
            </a:r>
          </a:p>
        </p:txBody>
      </p:sp>
      <p:sp>
        <p:nvSpPr>
          <p:cNvPr id="5" name="Content Placeholder 4">
            <a:extLst>
              <a:ext uri="{FF2B5EF4-FFF2-40B4-BE49-F238E27FC236}">
                <a16:creationId xmlns:a16="http://schemas.microsoft.com/office/drawing/2014/main" id="{577D3A4B-EB29-4DD2-826E-0CBC6680680B}"/>
              </a:ext>
            </a:extLst>
          </p:cNvPr>
          <p:cNvSpPr>
            <a:spLocks noGrp="1"/>
          </p:cNvSpPr>
          <p:nvPr>
            <p:ph sz="quarter" idx="10"/>
          </p:nvPr>
        </p:nvSpPr>
        <p:spPr/>
        <p:txBody>
          <a:bodyPr/>
          <a:lstStyle/>
          <a:p>
            <a:r>
              <a:rPr lang="he-IL" dirty="0"/>
              <a:t>הכלל: מנהל הבחירות יאשר (ביום 8.10) את הכינוי והאותיות כפי </a:t>
            </a:r>
            <a:r>
              <a:rPr lang="he-IL" b="1" dirty="0">
                <a:solidFill>
                  <a:srgbClr val="18918C"/>
                </a:solidFill>
              </a:rPr>
              <a:t>שהתבקשו בחוברות </a:t>
            </a:r>
            <a:r>
              <a:rPr lang="he-IL" dirty="0"/>
              <a:t>(20-21.9) בכפוף לכללים שבחוק.</a:t>
            </a:r>
          </a:p>
          <a:p>
            <a:r>
              <a:rPr lang="he-IL" dirty="0"/>
              <a:t>החריג: עד המועד לתיקון ליקויים (ביום 3.10) רשאי בא </a:t>
            </a:r>
            <a:r>
              <a:rPr lang="he-IL" dirty="0" err="1"/>
              <a:t>כח</a:t>
            </a:r>
            <a:r>
              <a:rPr lang="he-IL" dirty="0"/>
              <a:t> רשימה לבקש ממנהל הבחירות </a:t>
            </a:r>
            <a:r>
              <a:rPr lang="he-IL" b="1" dirty="0">
                <a:solidFill>
                  <a:srgbClr val="18918C"/>
                </a:solidFill>
              </a:rPr>
              <a:t>לשנות</a:t>
            </a:r>
            <a:r>
              <a:rPr lang="he-IL" dirty="0"/>
              <a:t> את הכינוי או האותיות שנתבקשו בחוברות, אך במצב זה לא תינתן זכות עדיפות.</a:t>
            </a:r>
          </a:p>
        </p:txBody>
      </p:sp>
    </p:spTree>
    <p:extLst>
      <p:ext uri="{BB962C8B-B14F-4D97-AF65-F5344CB8AC3E}">
        <p14:creationId xmlns:p14="http://schemas.microsoft.com/office/powerpoint/2010/main" val="3576256346"/>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733BD5A-6DCB-486E-8DCD-C8F62F6FB6C8}"/>
              </a:ext>
            </a:extLst>
          </p:cNvPr>
          <p:cNvSpPr>
            <a:spLocks noGrp="1"/>
          </p:cNvSpPr>
          <p:nvPr>
            <p:ph type="sldNum" sz="quarter" idx="4294967295"/>
          </p:nvPr>
        </p:nvSpPr>
        <p:spPr>
          <a:xfrm>
            <a:off x="8604448" y="6309320"/>
            <a:ext cx="477416" cy="288032"/>
          </a:xfrm>
        </p:spPr>
        <p:txBody>
          <a:bodyPr/>
          <a:lstStyle/>
          <a:p>
            <a:fld id="{A14318B7-7A23-46B4-B76B-10B16BA86880}" type="slidenum">
              <a:rPr lang="he-IL" smtClean="0"/>
              <a:pPr/>
              <a:t>48</a:t>
            </a:fld>
            <a:endParaRPr lang="he-IL"/>
          </a:p>
        </p:txBody>
      </p:sp>
      <p:sp>
        <p:nvSpPr>
          <p:cNvPr id="4" name="Title 3">
            <a:extLst>
              <a:ext uri="{FF2B5EF4-FFF2-40B4-BE49-F238E27FC236}">
                <a16:creationId xmlns:a16="http://schemas.microsoft.com/office/drawing/2014/main" id="{076356C3-702F-49D3-ACD9-395BD7AFCAEB}"/>
              </a:ext>
            </a:extLst>
          </p:cNvPr>
          <p:cNvSpPr>
            <a:spLocks noGrp="1"/>
          </p:cNvSpPr>
          <p:nvPr>
            <p:ph type="title"/>
          </p:nvPr>
        </p:nvSpPr>
        <p:spPr>
          <a:xfrm>
            <a:off x="2136435" y="194904"/>
            <a:ext cx="6378915" cy="1325563"/>
          </a:xfrm>
        </p:spPr>
        <p:txBody>
          <a:bodyPr/>
          <a:lstStyle/>
          <a:p>
            <a:r>
              <a:rPr lang="he-IL" dirty="0"/>
              <a:t>אותיות לרשימות – הכללים</a:t>
            </a:r>
          </a:p>
        </p:txBody>
      </p:sp>
      <p:sp>
        <p:nvSpPr>
          <p:cNvPr id="5" name="Content Placeholder 4">
            <a:extLst>
              <a:ext uri="{FF2B5EF4-FFF2-40B4-BE49-F238E27FC236}">
                <a16:creationId xmlns:a16="http://schemas.microsoft.com/office/drawing/2014/main" id="{8FD3D771-CE59-4314-AAFE-8039ADCBA167}"/>
              </a:ext>
            </a:extLst>
          </p:cNvPr>
          <p:cNvSpPr>
            <a:spLocks noGrp="1"/>
          </p:cNvSpPr>
          <p:nvPr>
            <p:ph sz="quarter" idx="10"/>
          </p:nvPr>
        </p:nvSpPr>
        <p:spPr>
          <a:xfrm>
            <a:off x="323850" y="1557338"/>
            <a:ext cx="8208963" cy="5040312"/>
          </a:xfrm>
        </p:spPr>
        <p:txBody>
          <a:bodyPr>
            <a:normAutofit/>
          </a:bodyPr>
          <a:lstStyle/>
          <a:p>
            <a:pPr marL="0" indent="0">
              <a:buNone/>
            </a:pPr>
            <a:r>
              <a:rPr lang="he-IL" dirty="0"/>
              <a:t>כל רשימה תסומן </a:t>
            </a:r>
            <a:r>
              <a:rPr lang="he-IL" b="1" dirty="0">
                <a:solidFill>
                  <a:srgbClr val="18918C"/>
                </a:solidFill>
              </a:rPr>
              <a:t>באותיות שונות </a:t>
            </a:r>
            <a:r>
              <a:rPr lang="he-IL" dirty="0"/>
              <a:t>של האלף בית העברי, המבדיל אותה מרשימות אחרות באותה רשות.</a:t>
            </a:r>
          </a:p>
          <a:p>
            <a:endParaRPr lang="he-IL" dirty="0"/>
          </a:p>
          <a:p>
            <a:r>
              <a:rPr lang="he-IL" dirty="0"/>
              <a:t>הכלל: רשימה תסומן </a:t>
            </a:r>
            <a:r>
              <a:rPr lang="he-IL" b="1" dirty="0">
                <a:solidFill>
                  <a:srgbClr val="18918C"/>
                </a:solidFill>
              </a:rPr>
              <a:t>בעד 3 אותיות </a:t>
            </a:r>
            <a:r>
              <a:rPr lang="he-IL" dirty="0"/>
              <a:t>שונות זו מזו, לכל היותר </a:t>
            </a:r>
            <a:br>
              <a:rPr lang="en-US" dirty="0"/>
            </a:br>
            <a:r>
              <a:rPr lang="he-IL" dirty="0"/>
              <a:t>(לא </a:t>
            </a:r>
            <a:r>
              <a:rPr lang="he-IL" dirty="0" err="1"/>
              <a:t>אא</a:t>
            </a:r>
            <a:r>
              <a:rPr lang="he-IL" dirty="0"/>
              <a:t>, </a:t>
            </a:r>
            <a:r>
              <a:rPr lang="he-IL" dirty="0" err="1"/>
              <a:t>בבב</a:t>
            </a:r>
            <a:r>
              <a:rPr lang="he-IL" dirty="0"/>
              <a:t> וכו'), ללא סימני פיסוק כלשהם.</a:t>
            </a:r>
          </a:p>
          <a:p>
            <a:endParaRPr lang="he-IL" dirty="0"/>
          </a:p>
          <a:p>
            <a:r>
              <a:rPr lang="he-IL" dirty="0"/>
              <a:t>החריג: רשימה זכאית לסימון </a:t>
            </a:r>
            <a:r>
              <a:rPr lang="he-IL" b="1" dirty="0">
                <a:solidFill>
                  <a:srgbClr val="18918C"/>
                </a:solidFill>
              </a:rPr>
              <a:t>ביותר מ-3 </a:t>
            </a:r>
            <a:r>
              <a:rPr lang="he-IL" dirty="0"/>
              <a:t>אותיות במצבים הבאים:</a:t>
            </a:r>
          </a:p>
          <a:p>
            <a:pPr lvl="1"/>
            <a:r>
              <a:rPr lang="he-IL" sz="2000" dirty="0"/>
              <a:t>רשימה מטעם סיעת כנסת או סיעת מועצה יוצאת בעלת זכות עדיפות לסימונה באותיות בהן הייתה מסומנת בבחירות האחרונות לכנסת/ למועצה;</a:t>
            </a:r>
          </a:p>
          <a:p>
            <a:pPr lvl="1"/>
            <a:r>
              <a:rPr lang="he-IL" sz="2000" dirty="0"/>
              <a:t>2 סיעות כנסת או מועצה יוצאת, המגישות רשימה משותפת, בעלות זכות עדיפות לסימון הרשימה באותיות, כולן או מקצתן, שבהן היו מסומנות הרשימות שלהן בבחירות האחרונות לכנסת / למועצה.</a:t>
            </a:r>
          </a:p>
          <a:p>
            <a:endParaRPr lang="en-US" sz="2000" dirty="0"/>
          </a:p>
          <a:p>
            <a:endParaRPr lang="he-IL" sz="2000" dirty="0"/>
          </a:p>
          <a:p>
            <a:endParaRPr lang="he-IL" dirty="0"/>
          </a:p>
          <a:p>
            <a:endParaRPr lang="he-IL" dirty="0"/>
          </a:p>
        </p:txBody>
      </p:sp>
    </p:spTree>
    <p:extLst>
      <p:ext uri="{BB962C8B-B14F-4D97-AF65-F5344CB8AC3E}">
        <p14:creationId xmlns:p14="http://schemas.microsoft.com/office/powerpoint/2010/main" val="2693309552"/>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DB32D1F-6D92-4434-87FE-333DE9FF71F6}"/>
              </a:ext>
            </a:extLst>
          </p:cNvPr>
          <p:cNvSpPr>
            <a:spLocks noGrp="1"/>
          </p:cNvSpPr>
          <p:nvPr>
            <p:ph type="sldNum" sz="quarter" idx="4294967295"/>
          </p:nvPr>
        </p:nvSpPr>
        <p:spPr>
          <a:xfrm>
            <a:off x="8604448" y="6309320"/>
            <a:ext cx="477416" cy="288032"/>
          </a:xfrm>
        </p:spPr>
        <p:txBody>
          <a:bodyPr/>
          <a:lstStyle/>
          <a:p>
            <a:fld id="{A14318B7-7A23-46B4-B76B-10B16BA86880}" type="slidenum">
              <a:rPr lang="he-IL" smtClean="0"/>
              <a:pPr/>
              <a:t>49</a:t>
            </a:fld>
            <a:endParaRPr lang="he-IL"/>
          </a:p>
        </p:txBody>
      </p:sp>
      <p:sp>
        <p:nvSpPr>
          <p:cNvPr id="4" name="Title 3">
            <a:extLst>
              <a:ext uri="{FF2B5EF4-FFF2-40B4-BE49-F238E27FC236}">
                <a16:creationId xmlns:a16="http://schemas.microsoft.com/office/drawing/2014/main" id="{15AADE6E-4B1C-4C95-9FD0-C9F0D2EBEE08}"/>
              </a:ext>
            </a:extLst>
          </p:cNvPr>
          <p:cNvSpPr>
            <a:spLocks noGrp="1"/>
          </p:cNvSpPr>
          <p:nvPr>
            <p:ph type="title"/>
          </p:nvPr>
        </p:nvSpPr>
        <p:spPr>
          <a:xfrm>
            <a:off x="2136435" y="194904"/>
            <a:ext cx="6378915" cy="1325563"/>
          </a:xfrm>
        </p:spPr>
        <p:txBody>
          <a:bodyPr/>
          <a:lstStyle/>
          <a:p>
            <a:r>
              <a:rPr lang="he-IL" dirty="0"/>
              <a:t>אותיות לרשימות – הכללים</a:t>
            </a:r>
          </a:p>
        </p:txBody>
      </p:sp>
      <p:sp>
        <p:nvSpPr>
          <p:cNvPr id="5" name="Content Placeholder 4">
            <a:extLst>
              <a:ext uri="{FF2B5EF4-FFF2-40B4-BE49-F238E27FC236}">
                <a16:creationId xmlns:a16="http://schemas.microsoft.com/office/drawing/2014/main" id="{7444FB5A-B130-4808-AA3A-1C550F60CC41}"/>
              </a:ext>
            </a:extLst>
          </p:cNvPr>
          <p:cNvSpPr>
            <a:spLocks noGrp="1"/>
          </p:cNvSpPr>
          <p:nvPr>
            <p:ph sz="quarter" idx="10"/>
          </p:nvPr>
        </p:nvSpPr>
        <p:spPr>
          <a:xfrm>
            <a:off x="323850" y="1557338"/>
            <a:ext cx="8208963" cy="5040312"/>
          </a:xfrm>
        </p:spPr>
        <p:txBody>
          <a:bodyPr/>
          <a:lstStyle/>
          <a:p>
            <a:pPr marL="0" indent="0">
              <a:buNone/>
            </a:pPr>
            <a:r>
              <a:rPr lang="he-IL" b="1" dirty="0">
                <a:solidFill>
                  <a:srgbClr val="18918C"/>
                </a:solidFill>
              </a:rPr>
              <a:t>שימוש באותיות "תפוסות"</a:t>
            </a:r>
          </a:p>
          <a:p>
            <a:pPr marL="0" indent="0">
              <a:buNone/>
            </a:pPr>
            <a:r>
              <a:rPr lang="he-IL" dirty="0"/>
              <a:t>רשימת מועמדים לא תישא את האות/</a:t>
            </a:r>
            <a:r>
              <a:rPr lang="he-IL" dirty="0" err="1"/>
              <a:t>יות</a:t>
            </a:r>
            <a:r>
              <a:rPr lang="he-IL" dirty="0"/>
              <a:t>, כולן או מקצתן, שבהן </a:t>
            </a:r>
            <a:r>
              <a:rPr lang="he-IL" dirty="0" err="1"/>
              <a:t>היתה</a:t>
            </a:r>
            <a:r>
              <a:rPr lang="he-IL" dirty="0"/>
              <a:t> מסומנת בבחירות האחרונות רשימת מועמדים של סיעת כנסת או מפלגה בכנסת או סיעת מועצה יוצאת, אלא </a:t>
            </a:r>
            <a:r>
              <a:rPr lang="he-IL" b="1" dirty="0">
                <a:solidFill>
                  <a:srgbClr val="18918C"/>
                </a:solidFill>
              </a:rPr>
              <a:t>בהסכמתו בכתב של בא </a:t>
            </a:r>
            <a:r>
              <a:rPr lang="he-IL" b="1" dirty="0" err="1">
                <a:solidFill>
                  <a:srgbClr val="18918C"/>
                </a:solidFill>
              </a:rPr>
              <a:t>כח</a:t>
            </a:r>
            <a:r>
              <a:rPr lang="he-IL" b="1" dirty="0">
                <a:solidFill>
                  <a:srgbClr val="18918C"/>
                </a:solidFill>
              </a:rPr>
              <a:t> הסיעה/המפלגה.</a:t>
            </a:r>
          </a:p>
          <a:p>
            <a:pPr marL="0" indent="0">
              <a:buNone/>
            </a:pPr>
            <a:r>
              <a:rPr lang="he-IL" dirty="0"/>
              <a:t>(אם מדובר בסיעה שהתאחדה עם סיעה אחרת, נדרשת הסכמת בא </a:t>
            </a:r>
            <a:r>
              <a:rPr lang="he-IL" dirty="0" err="1"/>
              <a:t>כח</a:t>
            </a:r>
            <a:r>
              <a:rPr lang="he-IL" dirty="0"/>
              <a:t>  הסיעה המאוחדת).</a:t>
            </a:r>
            <a:endParaRPr lang="en-US" dirty="0"/>
          </a:p>
          <a:p>
            <a:endParaRPr lang="he-IL" dirty="0"/>
          </a:p>
        </p:txBody>
      </p:sp>
    </p:spTree>
    <p:extLst>
      <p:ext uri="{BB962C8B-B14F-4D97-AF65-F5344CB8AC3E}">
        <p14:creationId xmlns:p14="http://schemas.microsoft.com/office/powerpoint/2010/main" val="606983424"/>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6CDA0D8-67CA-41B1-A19A-23AD306E18BB}"/>
              </a:ext>
            </a:extLst>
          </p:cNvPr>
          <p:cNvSpPr>
            <a:spLocks noGrp="1"/>
          </p:cNvSpPr>
          <p:nvPr>
            <p:ph type="sldNum" sz="quarter" idx="4294967295"/>
          </p:nvPr>
        </p:nvSpPr>
        <p:spPr>
          <a:xfrm>
            <a:off x="8604448" y="6309320"/>
            <a:ext cx="477416" cy="288032"/>
          </a:xfrm>
        </p:spPr>
        <p:txBody>
          <a:bodyPr/>
          <a:lstStyle/>
          <a:p>
            <a:pPr marL="0" marR="0" lvl="0" indent="0" algn="r" defTabSz="914400" rtl="1" eaLnBrk="1" fontAlgn="auto" latinLnBrk="0" hangingPunct="1">
              <a:lnSpc>
                <a:spcPct val="100000"/>
              </a:lnSpc>
              <a:spcBef>
                <a:spcPct val="0"/>
              </a:spcBef>
              <a:spcAft>
                <a:spcPct val="0"/>
              </a:spcAft>
              <a:buClrTx/>
              <a:buSzTx/>
              <a:buFontTx/>
              <a:buNone/>
              <a:defRPr/>
            </a:pPr>
            <a:fld id="{A14318B7-7A23-46B4-B76B-10B16BA86880}" type="slidenum">
              <a:rPr kumimoji="0" lang="he-IL" sz="1400" b="0" i="0" u="none" strike="noStrike" kern="1200" cap="none" spc="0" normalizeH="0" baseline="0" noProof="0" smtClean="0">
                <a:ln>
                  <a:noFill/>
                </a:ln>
                <a:solidFill>
                  <a:prstClr val="white"/>
                </a:solidFill>
                <a:effectLst/>
                <a:uLnTx/>
                <a:uFillTx/>
                <a:latin typeface="Calibri"/>
                <a:cs typeface="Calibri"/>
              </a:rPr>
              <a:pPr marL="0" marR="0" lvl="0" indent="0" algn="r" defTabSz="914400" rtl="1" eaLnBrk="1" fontAlgn="auto" latinLnBrk="0" hangingPunct="1">
                <a:lnSpc>
                  <a:spcPct val="100000"/>
                </a:lnSpc>
                <a:spcBef>
                  <a:spcPct val="0"/>
                </a:spcBef>
                <a:spcAft>
                  <a:spcPct val="0"/>
                </a:spcAft>
                <a:buClrTx/>
                <a:buSzTx/>
                <a:buFontTx/>
                <a:buNone/>
                <a:defRPr/>
              </a:pPr>
              <a:t>5</a:t>
            </a:fld>
            <a:endParaRPr kumimoji="0" lang="he-IL" sz="1400" b="0" i="0" u="none" strike="noStrike" kern="1200" cap="none" spc="0" normalizeH="0" baseline="0" noProof="0">
              <a:ln>
                <a:noFill/>
              </a:ln>
              <a:solidFill>
                <a:prstClr val="white"/>
              </a:solidFill>
              <a:effectLst/>
              <a:uLnTx/>
              <a:uFillTx/>
              <a:latin typeface="Calibri"/>
              <a:cs typeface="Calibri"/>
            </a:endParaRPr>
          </a:p>
        </p:txBody>
      </p:sp>
      <p:sp>
        <p:nvSpPr>
          <p:cNvPr id="6" name="Title 5">
            <a:extLst>
              <a:ext uri="{FF2B5EF4-FFF2-40B4-BE49-F238E27FC236}">
                <a16:creationId xmlns:a16="http://schemas.microsoft.com/office/drawing/2014/main" id="{9559D807-6BCB-4444-9F43-5048E98E6F0B}"/>
              </a:ext>
            </a:extLst>
          </p:cNvPr>
          <p:cNvSpPr>
            <a:spLocks noGrp="1"/>
          </p:cNvSpPr>
          <p:nvPr>
            <p:ph type="title"/>
          </p:nvPr>
        </p:nvSpPr>
        <p:spPr/>
        <p:txBody>
          <a:bodyPr/>
          <a:lstStyle/>
          <a:p>
            <a:r>
              <a:rPr lang="he-IL" dirty="0"/>
              <a:t>לוח זמנים להגשת רשימות</a:t>
            </a:r>
          </a:p>
        </p:txBody>
      </p:sp>
      <p:graphicFrame>
        <p:nvGraphicFramePr>
          <p:cNvPr id="10" name="טבלה 15">
            <a:extLst>
              <a:ext uri="{FF2B5EF4-FFF2-40B4-BE49-F238E27FC236}">
                <a16:creationId xmlns:a16="http://schemas.microsoft.com/office/drawing/2014/main" id="{20194E91-23CB-48F4-AFDE-B8B1B10D020F}"/>
              </a:ext>
            </a:extLst>
          </p:cNvPr>
          <p:cNvGraphicFramePr>
            <a:graphicFrameLocks noGrp="1"/>
          </p:cNvGraphicFramePr>
          <p:nvPr>
            <p:extLst>
              <p:ext uri="{D42A27DB-BD31-4B8C-83A1-F6EECF244321}">
                <p14:modId xmlns:p14="http://schemas.microsoft.com/office/powerpoint/2010/main" val="785672537"/>
              </p:ext>
            </p:extLst>
          </p:nvPr>
        </p:nvGraphicFramePr>
        <p:xfrm>
          <a:off x="668017" y="1513965"/>
          <a:ext cx="5942524" cy="4754880"/>
        </p:xfrm>
        <a:graphic>
          <a:graphicData uri="http://schemas.openxmlformats.org/drawingml/2006/table">
            <a:tbl>
              <a:tblPr rtl="1" firstRow="1" bandRow="1">
                <a:tableStyleId>{5C22544A-7EE6-4342-B048-85BDC9FD1C3A}</a:tableStyleId>
              </a:tblPr>
              <a:tblGrid>
                <a:gridCol w="620044">
                  <a:extLst>
                    <a:ext uri="{9D8B030D-6E8A-4147-A177-3AD203B41FA5}">
                      <a16:colId xmlns:a16="http://schemas.microsoft.com/office/drawing/2014/main" val="1159448829"/>
                    </a:ext>
                  </a:extLst>
                </a:gridCol>
                <a:gridCol w="900000">
                  <a:extLst>
                    <a:ext uri="{9D8B030D-6E8A-4147-A177-3AD203B41FA5}">
                      <a16:colId xmlns:a16="http://schemas.microsoft.com/office/drawing/2014/main" val="1635264850"/>
                    </a:ext>
                  </a:extLst>
                </a:gridCol>
                <a:gridCol w="4422480">
                  <a:extLst>
                    <a:ext uri="{9D8B030D-6E8A-4147-A177-3AD203B41FA5}">
                      <a16:colId xmlns:a16="http://schemas.microsoft.com/office/drawing/2014/main" val="318314236"/>
                    </a:ext>
                  </a:extLst>
                </a:gridCol>
              </a:tblGrid>
              <a:tr h="212480">
                <a:tc>
                  <a:txBody>
                    <a:bodyPr/>
                    <a:lstStyle/>
                    <a:p>
                      <a:pPr algn="r" rtl="1"/>
                      <a:r>
                        <a:rPr lang="he-IL" sz="1800" b="0" dirty="0">
                          <a:solidFill>
                            <a:srgbClr val="00335B"/>
                          </a:solidFill>
                        </a:rPr>
                        <a:t>64-</a:t>
                      </a:r>
                    </a:p>
                  </a:txBody>
                  <a:tcPr marL="21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1"/>
                      <a:r>
                        <a:rPr lang="he-IL" sz="1800" b="1" dirty="0">
                          <a:solidFill>
                            <a:srgbClr val="00335B"/>
                          </a:solidFill>
                        </a:rPr>
                        <a:t>28.8</a:t>
                      </a:r>
                    </a:p>
                  </a:txBody>
                  <a:tcPr marL="21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1"/>
                      <a:r>
                        <a:rPr lang="he-IL" sz="1800" dirty="0">
                          <a:solidFill>
                            <a:schemeClr val="tx1"/>
                          </a:solidFill>
                        </a:rPr>
                        <a:t>פרסום מודעה לציבור – סדרי הגשת מועמדויות</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30349075"/>
                  </a:ext>
                </a:extLst>
              </a:tr>
              <a:tr h="212480">
                <a:tc>
                  <a:txBody>
                    <a:bodyPr/>
                    <a:lstStyle/>
                    <a:p>
                      <a:pPr algn="r" rtl="1"/>
                      <a:r>
                        <a:rPr lang="he-IL" sz="1800" b="0" dirty="0">
                          <a:solidFill>
                            <a:srgbClr val="00335B"/>
                          </a:solidFill>
                        </a:rPr>
                        <a:t>60-</a:t>
                      </a:r>
                    </a:p>
                  </a:txBody>
                  <a:tcPr marL="21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1"/>
                      <a:r>
                        <a:rPr lang="he-IL" sz="1800" b="1" dirty="0">
                          <a:solidFill>
                            <a:srgbClr val="00335B"/>
                          </a:solidFill>
                        </a:rPr>
                        <a:t>1.9</a:t>
                      </a:r>
                    </a:p>
                  </a:txBody>
                  <a:tcPr marL="21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1"/>
                      <a:r>
                        <a:rPr lang="he-IL" sz="1800" b="1" dirty="0">
                          <a:solidFill>
                            <a:schemeClr val="tx1"/>
                          </a:solidFill>
                        </a:rPr>
                        <a:t>תחילת חלוקת חוברות</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92625479"/>
                  </a:ext>
                </a:extLst>
              </a:tr>
              <a:tr h="212480">
                <a:tc>
                  <a:txBody>
                    <a:bodyPr/>
                    <a:lstStyle/>
                    <a:p>
                      <a:pPr algn="r" rtl="1"/>
                      <a:r>
                        <a:rPr lang="he-IL" sz="1800" b="0" dirty="0">
                          <a:solidFill>
                            <a:srgbClr val="00335B"/>
                          </a:solidFill>
                        </a:rPr>
                        <a:t>41-</a:t>
                      </a:r>
                    </a:p>
                  </a:txBody>
                  <a:tcPr marL="21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1"/>
                      <a:r>
                        <a:rPr lang="he-IL" sz="1800" b="1" dirty="0">
                          <a:solidFill>
                            <a:srgbClr val="00335B"/>
                          </a:solidFill>
                        </a:rPr>
                        <a:t>20.9</a:t>
                      </a:r>
                    </a:p>
                  </a:txBody>
                  <a:tcPr marL="21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1"/>
                      <a:r>
                        <a:rPr lang="he-IL" sz="1800" b="1" dirty="0">
                          <a:solidFill>
                            <a:schemeClr val="tx1"/>
                          </a:solidFill>
                        </a:rPr>
                        <a:t>הגשת רשימות </a:t>
                      </a:r>
                      <a:r>
                        <a:rPr lang="he-IL" sz="1800" b="0" dirty="0">
                          <a:solidFill>
                            <a:srgbClr val="18918C"/>
                          </a:solidFill>
                        </a:rPr>
                        <a:t>ובדיקה ראשונית</a:t>
                      </a:r>
                      <a:r>
                        <a:rPr lang="he-IL" sz="1800" b="1" dirty="0">
                          <a:solidFill>
                            <a:schemeClr val="tx1"/>
                          </a:solidFill>
                        </a:rPr>
                        <a:t>: 11:00-9:00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1584276"/>
                  </a:ext>
                </a:extLst>
              </a:tr>
              <a:tr h="212480">
                <a:tc>
                  <a:txBody>
                    <a:bodyPr/>
                    <a:lstStyle/>
                    <a:p>
                      <a:pPr algn="r" rtl="1"/>
                      <a:r>
                        <a:rPr lang="he-IL" sz="1800" b="0" dirty="0">
                          <a:solidFill>
                            <a:srgbClr val="00335B"/>
                          </a:solidFill>
                        </a:rPr>
                        <a:t>40-</a:t>
                      </a:r>
                    </a:p>
                  </a:txBody>
                  <a:tcPr marL="21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1"/>
                      <a:r>
                        <a:rPr lang="he-IL" sz="1800" b="1" dirty="0">
                          <a:solidFill>
                            <a:srgbClr val="00335B"/>
                          </a:solidFill>
                        </a:rPr>
                        <a:t>21.9</a:t>
                      </a:r>
                    </a:p>
                  </a:txBody>
                  <a:tcPr marL="21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r" rtl="1"/>
                      <a:r>
                        <a:rPr lang="he-IL" sz="1800" b="1" dirty="0">
                          <a:solidFill>
                            <a:schemeClr val="tx1"/>
                          </a:solidFill>
                        </a:rPr>
                        <a:t>הגשת רשימות </a:t>
                      </a:r>
                      <a:r>
                        <a:rPr lang="he-IL" sz="1800" b="0" dirty="0">
                          <a:solidFill>
                            <a:srgbClr val="18918C"/>
                          </a:solidFill>
                        </a:rPr>
                        <a:t>ובדיקה ראשונית</a:t>
                      </a:r>
                      <a:r>
                        <a:rPr lang="he-IL" sz="1800" b="1" dirty="0">
                          <a:solidFill>
                            <a:schemeClr val="tx1"/>
                          </a:solidFill>
                        </a:rPr>
                        <a:t>: 21:00-15:00</a:t>
                      </a:r>
                    </a:p>
                    <a:p>
                      <a:pPr marL="0" marR="0" lvl="0" indent="0" algn="r" defTabSz="914400" rtl="1" eaLnBrk="1" fontAlgn="auto" latinLnBrk="0" hangingPunct="1">
                        <a:lnSpc>
                          <a:spcPct val="100000"/>
                        </a:lnSpc>
                        <a:spcBef>
                          <a:spcPct val="0"/>
                        </a:spcBef>
                        <a:spcAft>
                          <a:spcPct val="0"/>
                        </a:spcAft>
                        <a:buClrTx/>
                        <a:buSzTx/>
                        <a:buFontTx/>
                        <a:buNone/>
                        <a:defRPr/>
                      </a:pPr>
                      <a:r>
                        <a:rPr lang="he-IL" sz="1800" dirty="0">
                          <a:solidFill>
                            <a:schemeClr val="tx1"/>
                          </a:solidFill>
                        </a:rPr>
                        <a:t>     + מועד אחרון להגשת עירבון וכתבי הסכמה</a:t>
                      </a:r>
                      <a:br>
                        <a:rPr lang="en-US" sz="1800" dirty="0">
                          <a:solidFill>
                            <a:schemeClr val="tx1"/>
                          </a:solidFill>
                        </a:rPr>
                      </a:br>
                      <a:endParaRPr lang="he-IL" sz="18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63678354"/>
                  </a:ext>
                </a:extLst>
              </a:tr>
              <a:tr h="326893">
                <a:tc>
                  <a:txBody>
                    <a:bodyPr/>
                    <a:lstStyle/>
                    <a:p>
                      <a:pPr algn="r" rtl="1"/>
                      <a:endParaRPr lang="he-IL" sz="1800" b="0" dirty="0">
                        <a:solidFill>
                          <a:srgbClr val="00335B"/>
                        </a:solidFill>
                      </a:endParaRPr>
                    </a:p>
                  </a:txBody>
                  <a:tcPr marL="21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1"/>
                      <a:endParaRPr lang="he-IL" sz="1800" b="1" dirty="0">
                        <a:solidFill>
                          <a:srgbClr val="00335B"/>
                        </a:solidFill>
                      </a:endParaRPr>
                    </a:p>
                  </a:txBody>
                  <a:tcPr marL="21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marL="0" marR="0" lvl="0" indent="0" algn="r" defTabSz="914400" rtl="1" eaLnBrk="1" fontAlgn="auto" latinLnBrk="0" hangingPunct="1">
                        <a:lnSpc>
                          <a:spcPct val="100000"/>
                        </a:lnSpc>
                        <a:spcBef>
                          <a:spcPct val="0"/>
                        </a:spcBef>
                        <a:spcAft>
                          <a:spcPct val="0"/>
                        </a:spcAft>
                        <a:buClrTx/>
                        <a:buSzTx/>
                        <a:buFontTx/>
                        <a:buNone/>
                        <a:defRPr/>
                      </a:pPr>
                      <a:r>
                        <a:rPr lang="he-IL" sz="2000" dirty="0">
                          <a:solidFill>
                            <a:schemeClr val="tx1"/>
                          </a:solidFill>
                        </a:rPr>
                        <a:t>מועד אחרון להגשת עירבון</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25968577"/>
                  </a:ext>
                </a:extLst>
              </a:tr>
              <a:tr h="212480">
                <a:tc>
                  <a:txBody>
                    <a:bodyPr/>
                    <a:lstStyle/>
                    <a:p>
                      <a:pPr algn="r" rtl="1"/>
                      <a:r>
                        <a:rPr lang="he-IL" sz="1800" b="0" dirty="0">
                          <a:solidFill>
                            <a:srgbClr val="00335B"/>
                          </a:solidFill>
                        </a:rPr>
                        <a:t>30-</a:t>
                      </a:r>
                    </a:p>
                  </a:txBody>
                  <a:tcPr marL="21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1"/>
                      <a:r>
                        <a:rPr lang="he-IL" sz="1800" b="1" dirty="0">
                          <a:solidFill>
                            <a:srgbClr val="00335B"/>
                          </a:solidFill>
                        </a:rPr>
                        <a:t>1.10</a:t>
                      </a:r>
                    </a:p>
                  </a:txBody>
                  <a:tcPr marL="21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1" eaLnBrk="1" fontAlgn="auto" latinLnBrk="0" hangingPunct="1">
                        <a:lnSpc>
                          <a:spcPct val="100000"/>
                        </a:lnSpc>
                        <a:spcBef>
                          <a:spcPct val="0"/>
                        </a:spcBef>
                        <a:spcAft>
                          <a:spcPct val="0"/>
                        </a:spcAft>
                        <a:buClrTx/>
                        <a:buSzTx/>
                        <a:buFontTx/>
                        <a:buNone/>
                        <a:defRPr/>
                      </a:pPr>
                      <a:r>
                        <a:rPr lang="he-IL" sz="1800" dirty="0">
                          <a:solidFill>
                            <a:schemeClr val="tx1"/>
                          </a:solidFill>
                        </a:rPr>
                        <a:t>הודעה על ליקויים הניתנים לתיקון</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19269709"/>
                  </a:ext>
                </a:extLst>
              </a:tr>
              <a:tr h="282424">
                <a:tc>
                  <a:txBody>
                    <a:bodyPr/>
                    <a:lstStyle/>
                    <a:p>
                      <a:pPr algn="r" rtl="1"/>
                      <a:r>
                        <a:rPr lang="he-IL" sz="1800" b="0" dirty="0">
                          <a:solidFill>
                            <a:srgbClr val="00335B"/>
                          </a:solidFill>
                        </a:rPr>
                        <a:t>28-</a:t>
                      </a:r>
                    </a:p>
                  </a:txBody>
                  <a:tcPr marL="21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1"/>
                      <a:r>
                        <a:rPr lang="he-IL" sz="1800" b="1" dirty="0">
                          <a:solidFill>
                            <a:srgbClr val="00335B"/>
                          </a:solidFill>
                        </a:rPr>
                        <a:t>3.10</a:t>
                      </a:r>
                    </a:p>
                  </a:txBody>
                  <a:tcPr marL="21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1" eaLnBrk="1" fontAlgn="auto" latinLnBrk="0" hangingPunct="1">
                        <a:lnSpc>
                          <a:spcPct val="100000"/>
                        </a:lnSpc>
                        <a:spcBef>
                          <a:spcPct val="0"/>
                        </a:spcBef>
                        <a:spcAft>
                          <a:spcPct val="0"/>
                        </a:spcAft>
                        <a:buClrTx/>
                        <a:buSzTx/>
                        <a:buFontTx/>
                        <a:buNone/>
                        <a:defRPr/>
                      </a:pPr>
                      <a:r>
                        <a:rPr lang="he-IL" sz="1800" dirty="0">
                          <a:solidFill>
                            <a:schemeClr val="tx1"/>
                          </a:solidFill>
                        </a:rPr>
                        <a:t>תיקון ליקויים ובדיקת התיקונים</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46214220"/>
                  </a:ext>
                </a:extLst>
              </a:tr>
              <a:tr h="282424">
                <a:tc>
                  <a:txBody>
                    <a:bodyPr/>
                    <a:lstStyle/>
                    <a:p>
                      <a:pPr algn="r" rtl="1"/>
                      <a:endParaRPr lang="he-IL" sz="1800" b="0" dirty="0">
                        <a:solidFill>
                          <a:srgbClr val="00335B"/>
                        </a:solidFill>
                      </a:endParaRPr>
                    </a:p>
                  </a:txBody>
                  <a:tcPr marL="21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1"/>
                      <a:endParaRPr lang="he-IL" sz="1800" b="1" dirty="0">
                        <a:solidFill>
                          <a:srgbClr val="00335B"/>
                        </a:solidFill>
                      </a:endParaRPr>
                    </a:p>
                  </a:txBody>
                  <a:tcPr marL="21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1" eaLnBrk="1" fontAlgn="auto" latinLnBrk="0" hangingPunct="1">
                        <a:lnSpc>
                          <a:spcPct val="100000"/>
                        </a:lnSpc>
                        <a:spcBef>
                          <a:spcPct val="0"/>
                        </a:spcBef>
                        <a:spcAft>
                          <a:spcPct val="0"/>
                        </a:spcAft>
                        <a:buClrTx/>
                        <a:buSzTx/>
                        <a:buFontTx/>
                        <a:buNone/>
                        <a:tabLst/>
                        <a:defRPr/>
                      </a:pPr>
                      <a:r>
                        <a:rPr lang="he-IL" sz="1800" dirty="0">
                          <a:solidFill>
                            <a:schemeClr val="tx1"/>
                          </a:solidFill>
                        </a:rPr>
                        <a:t> </a:t>
                      </a:r>
                      <a:r>
                        <a:rPr lang="he-IL" sz="1800" dirty="0">
                          <a:solidFill>
                            <a:srgbClr val="18918C"/>
                          </a:solidFill>
                        </a:rPr>
                        <a:t>התייעצות עם ועדת הבחירות</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94302567"/>
                  </a:ext>
                </a:extLst>
              </a:tr>
              <a:tr h="212480">
                <a:tc>
                  <a:txBody>
                    <a:bodyPr/>
                    <a:lstStyle/>
                    <a:p>
                      <a:pPr algn="r" rtl="1"/>
                      <a:r>
                        <a:rPr lang="he-IL" sz="1800" b="0" dirty="0">
                          <a:solidFill>
                            <a:srgbClr val="00335B"/>
                          </a:solidFill>
                        </a:rPr>
                        <a:t>23-</a:t>
                      </a:r>
                    </a:p>
                  </a:txBody>
                  <a:tcPr marL="21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1"/>
                      <a:r>
                        <a:rPr lang="he-IL" sz="1800" b="1" dirty="0">
                          <a:solidFill>
                            <a:srgbClr val="00335B"/>
                          </a:solidFill>
                        </a:rPr>
                        <a:t>8.10</a:t>
                      </a:r>
                    </a:p>
                  </a:txBody>
                  <a:tcPr marL="21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1" eaLnBrk="1" fontAlgn="auto" latinLnBrk="0" hangingPunct="1">
                        <a:lnSpc>
                          <a:spcPct val="100000"/>
                        </a:lnSpc>
                        <a:spcBef>
                          <a:spcPct val="0"/>
                        </a:spcBef>
                        <a:spcAft>
                          <a:spcPct val="0"/>
                        </a:spcAft>
                        <a:buClrTx/>
                        <a:buSzTx/>
                        <a:buFontTx/>
                        <a:buNone/>
                        <a:defRPr/>
                      </a:pPr>
                      <a:r>
                        <a:rPr lang="he-IL" sz="1800" dirty="0">
                          <a:solidFill>
                            <a:schemeClr val="tx1"/>
                          </a:solidFill>
                        </a:rPr>
                        <a:t>הודעה על אישור / סירוב לאשר</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68884430"/>
                  </a:ext>
                </a:extLst>
              </a:tr>
              <a:tr h="212480">
                <a:tc>
                  <a:txBody>
                    <a:bodyPr/>
                    <a:lstStyle/>
                    <a:p>
                      <a:pPr algn="r" rtl="1"/>
                      <a:r>
                        <a:rPr lang="he-IL" sz="1800" b="0" dirty="0">
                          <a:solidFill>
                            <a:srgbClr val="00335B"/>
                          </a:solidFill>
                        </a:rPr>
                        <a:t>14-</a:t>
                      </a:r>
                    </a:p>
                  </a:txBody>
                  <a:tcPr marL="21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1"/>
                      <a:r>
                        <a:rPr lang="he-IL" sz="1800" b="1" dirty="0">
                          <a:solidFill>
                            <a:srgbClr val="00335B"/>
                          </a:solidFill>
                        </a:rPr>
                        <a:t>17.10</a:t>
                      </a:r>
                    </a:p>
                  </a:txBody>
                  <a:tcPr marL="21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1" eaLnBrk="1" fontAlgn="auto" latinLnBrk="0" hangingPunct="1">
                        <a:lnSpc>
                          <a:spcPct val="100000"/>
                        </a:lnSpc>
                        <a:spcBef>
                          <a:spcPct val="0"/>
                        </a:spcBef>
                        <a:spcAft>
                          <a:spcPct val="0"/>
                        </a:spcAft>
                        <a:buClrTx/>
                        <a:buSzTx/>
                        <a:buFontTx/>
                        <a:buNone/>
                        <a:defRPr/>
                      </a:pPr>
                      <a:r>
                        <a:rPr lang="he-IL" sz="1800" dirty="0">
                          <a:solidFill>
                            <a:schemeClr val="tx1"/>
                          </a:solidFill>
                        </a:rPr>
                        <a:t>אישור דוגמאות פתקי הצבעה</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80980223"/>
                  </a:ext>
                </a:extLst>
              </a:tr>
              <a:tr h="212480">
                <a:tc>
                  <a:txBody>
                    <a:bodyPr/>
                    <a:lstStyle/>
                    <a:p>
                      <a:pPr algn="r" rtl="1"/>
                      <a:r>
                        <a:rPr lang="he-IL" sz="1800" b="0" dirty="0">
                          <a:solidFill>
                            <a:srgbClr val="00335B"/>
                          </a:solidFill>
                        </a:rPr>
                        <a:t>20- </a:t>
                      </a:r>
                    </a:p>
                    <a:p>
                      <a:pPr algn="r" rtl="1"/>
                      <a:r>
                        <a:rPr lang="he-IL" sz="1800" b="0" dirty="0">
                          <a:solidFill>
                            <a:srgbClr val="00335B"/>
                          </a:solidFill>
                        </a:rPr>
                        <a:t>עד </a:t>
                      </a:r>
                    </a:p>
                    <a:p>
                      <a:pPr algn="r" rtl="1"/>
                      <a:r>
                        <a:rPr lang="he-IL" sz="1800" b="0" dirty="0">
                          <a:solidFill>
                            <a:srgbClr val="00335B"/>
                          </a:solidFill>
                        </a:rPr>
                        <a:t>7-</a:t>
                      </a:r>
                    </a:p>
                  </a:txBody>
                  <a:tcPr marL="21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1"/>
                      <a:r>
                        <a:rPr lang="he-IL" sz="1800" b="1" dirty="0">
                          <a:solidFill>
                            <a:srgbClr val="00335B"/>
                          </a:solidFill>
                        </a:rPr>
                        <a:t>11.10</a:t>
                      </a:r>
                    </a:p>
                    <a:p>
                      <a:pPr algn="r" rtl="1"/>
                      <a:r>
                        <a:rPr lang="he-IL" sz="1800" b="1" dirty="0">
                          <a:solidFill>
                            <a:srgbClr val="00335B"/>
                          </a:solidFill>
                        </a:rPr>
                        <a:t>עד</a:t>
                      </a:r>
                    </a:p>
                    <a:p>
                      <a:pPr algn="r" rtl="1"/>
                      <a:r>
                        <a:rPr lang="he-IL" sz="1800" b="1" dirty="0">
                          <a:solidFill>
                            <a:srgbClr val="00335B"/>
                          </a:solidFill>
                        </a:rPr>
                        <a:t>24.10</a:t>
                      </a:r>
                    </a:p>
                  </a:txBody>
                  <a:tcPr marL="21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1" eaLnBrk="1" fontAlgn="auto" latinLnBrk="0" hangingPunct="1">
                        <a:lnSpc>
                          <a:spcPct val="100000"/>
                        </a:lnSpc>
                        <a:spcBef>
                          <a:spcPct val="0"/>
                        </a:spcBef>
                        <a:spcAft>
                          <a:spcPct val="0"/>
                        </a:spcAft>
                        <a:buClrTx/>
                        <a:buSzTx/>
                        <a:buFontTx/>
                        <a:buNone/>
                        <a:defRPr/>
                      </a:pPr>
                      <a:r>
                        <a:rPr lang="he-IL" sz="1800" dirty="0">
                          <a:solidFill>
                            <a:schemeClr val="tx1"/>
                          </a:solidFill>
                        </a:rPr>
                        <a:t>הליכי עתירות לבית משפט</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58815277"/>
                  </a:ext>
                </a:extLst>
              </a:tr>
            </a:tbl>
          </a:graphicData>
        </a:graphic>
      </p:graphicFrame>
      <p:cxnSp>
        <p:nvCxnSpPr>
          <p:cNvPr id="11" name="מחבר ישר 8">
            <a:extLst>
              <a:ext uri="{FF2B5EF4-FFF2-40B4-BE49-F238E27FC236}">
                <a16:creationId xmlns:a16="http://schemas.microsoft.com/office/drawing/2014/main" id="{1BB938DB-170B-426D-B11E-C224D188AB6C}"/>
              </a:ext>
            </a:extLst>
          </p:cNvPr>
          <p:cNvCxnSpPr/>
          <p:nvPr/>
        </p:nvCxnSpPr>
        <p:spPr>
          <a:xfrm>
            <a:off x="5184128" y="1808024"/>
            <a:ext cx="0" cy="4356000"/>
          </a:xfrm>
          <a:prstGeom prst="line">
            <a:avLst/>
          </a:prstGeom>
          <a:ln w="38100">
            <a:gradFill>
              <a:gsLst>
                <a:gs pos="0">
                  <a:schemeClr val="accent1">
                    <a:lumMod val="5000"/>
                    <a:lumOff val="95000"/>
                  </a:schemeClr>
                </a:gs>
                <a:gs pos="30000">
                  <a:srgbClr val="21A7B3"/>
                </a:gs>
              </a:gsLst>
              <a:lin ang="10800000" scaled="0"/>
            </a:gra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4" name="אליפסה 18">
            <a:extLst>
              <a:ext uri="{FF2B5EF4-FFF2-40B4-BE49-F238E27FC236}">
                <a16:creationId xmlns:a16="http://schemas.microsoft.com/office/drawing/2014/main" id="{5FE619D0-FBA1-40A6-9446-1FF998D441D5}"/>
              </a:ext>
            </a:extLst>
          </p:cNvPr>
          <p:cNvSpPr/>
          <p:nvPr/>
        </p:nvSpPr>
        <p:spPr>
          <a:xfrm>
            <a:off x="5086722" y="1973091"/>
            <a:ext cx="180000" cy="180000"/>
          </a:xfrm>
          <a:prstGeom prst="ellipse">
            <a:avLst/>
          </a:prstGeom>
          <a:solidFill>
            <a:schemeClr val="bg1"/>
          </a:solidFill>
          <a:ln w="57150">
            <a:solidFill>
              <a:srgbClr val="21A7B3"/>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ct val="0"/>
              </a:spcBef>
              <a:spcAft>
                <a:spcPct val="0"/>
              </a:spcAft>
              <a:buClrTx/>
              <a:buSzTx/>
              <a:buFontTx/>
              <a:buNone/>
              <a:defRPr/>
            </a:pPr>
            <a:endParaRPr kumimoji="0" lang="he-IL" sz="1800" b="0" i="0" u="none" strike="noStrike" kern="1200" cap="none" spc="0" normalizeH="0" baseline="0" noProof="0">
              <a:ln>
                <a:noFill/>
              </a:ln>
              <a:solidFill>
                <a:prstClr val="white"/>
              </a:solidFill>
              <a:effectLst/>
              <a:uLnTx/>
              <a:uFillTx/>
              <a:latin typeface="Calibri"/>
              <a:cs typeface="Calibri"/>
            </a:endParaRPr>
          </a:p>
        </p:txBody>
      </p:sp>
      <p:sp>
        <p:nvSpPr>
          <p:cNvPr id="15" name="אליפסה 19">
            <a:extLst>
              <a:ext uri="{FF2B5EF4-FFF2-40B4-BE49-F238E27FC236}">
                <a16:creationId xmlns:a16="http://schemas.microsoft.com/office/drawing/2014/main" id="{60EFF023-5F63-49FC-B712-F2C6C991ADA8}"/>
              </a:ext>
            </a:extLst>
          </p:cNvPr>
          <p:cNvSpPr/>
          <p:nvPr/>
        </p:nvSpPr>
        <p:spPr>
          <a:xfrm>
            <a:off x="5086722" y="2362331"/>
            <a:ext cx="180000" cy="180000"/>
          </a:xfrm>
          <a:prstGeom prst="ellipse">
            <a:avLst/>
          </a:prstGeom>
          <a:solidFill>
            <a:schemeClr val="bg1"/>
          </a:solidFill>
          <a:ln w="57150">
            <a:solidFill>
              <a:srgbClr val="21A7B3"/>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ct val="0"/>
              </a:spcBef>
              <a:spcAft>
                <a:spcPct val="0"/>
              </a:spcAft>
              <a:buClrTx/>
              <a:buSzTx/>
              <a:buFontTx/>
              <a:buNone/>
              <a:defRPr/>
            </a:pPr>
            <a:endParaRPr kumimoji="0" lang="he-IL" sz="1800" b="0" i="0" u="none" strike="noStrike" kern="1200" cap="none" spc="0" normalizeH="0" baseline="0" noProof="0">
              <a:ln>
                <a:noFill/>
              </a:ln>
              <a:solidFill>
                <a:prstClr val="white"/>
              </a:solidFill>
              <a:effectLst/>
              <a:uLnTx/>
              <a:uFillTx/>
              <a:latin typeface="Calibri"/>
              <a:cs typeface="Calibri"/>
            </a:endParaRPr>
          </a:p>
        </p:txBody>
      </p:sp>
      <p:sp>
        <p:nvSpPr>
          <p:cNvPr id="13" name="אליפסה 18">
            <a:extLst>
              <a:ext uri="{FF2B5EF4-FFF2-40B4-BE49-F238E27FC236}">
                <a16:creationId xmlns:a16="http://schemas.microsoft.com/office/drawing/2014/main" id="{D544B876-FD95-416F-8E3E-FF9043F2083F}"/>
              </a:ext>
            </a:extLst>
          </p:cNvPr>
          <p:cNvSpPr/>
          <p:nvPr/>
        </p:nvSpPr>
        <p:spPr>
          <a:xfrm>
            <a:off x="5086722" y="3626817"/>
            <a:ext cx="180000" cy="180000"/>
          </a:xfrm>
          <a:prstGeom prst="ellipse">
            <a:avLst/>
          </a:prstGeom>
          <a:solidFill>
            <a:schemeClr val="bg1"/>
          </a:solidFill>
          <a:ln w="57150">
            <a:solidFill>
              <a:srgbClr val="21A7B3"/>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ct val="0"/>
              </a:spcBef>
              <a:spcAft>
                <a:spcPct val="0"/>
              </a:spcAft>
              <a:buClrTx/>
              <a:buSzTx/>
              <a:buFontTx/>
              <a:buNone/>
              <a:defRPr/>
            </a:pPr>
            <a:endParaRPr kumimoji="0" lang="he-IL" sz="1800" b="0" i="0" u="none" strike="noStrike" kern="1200" cap="none" spc="0" normalizeH="0" baseline="0" noProof="0">
              <a:ln>
                <a:noFill/>
              </a:ln>
              <a:solidFill>
                <a:prstClr val="white"/>
              </a:solidFill>
              <a:effectLst/>
              <a:uLnTx/>
              <a:uFillTx/>
              <a:latin typeface="Calibri"/>
              <a:cs typeface="Calibri"/>
            </a:endParaRPr>
          </a:p>
        </p:txBody>
      </p:sp>
      <p:sp>
        <p:nvSpPr>
          <p:cNvPr id="17" name="אליפסה 19">
            <a:extLst>
              <a:ext uri="{FF2B5EF4-FFF2-40B4-BE49-F238E27FC236}">
                <a16:creationId xmlns:a16="http://schemas.microsoft.com/office/drawing/2014/main" id="{20D4F84E-AD88-4436-B549-1C69D7AFA158}"/>
              </a:ext>
            </a:extLst>
          </p:cNvPr>
          <p:cNvSpPr/>
          <p:nvPr/>
        </p:nvSpPr>
        <p:spPr>
          <a:xfrm>
            <a:off x="5086722" y="4019682"/>
            <a:ext cx="180000" cy="180000"/>
          </a:xfrm>
          <a:prstGeom prst="ellipse">
            <a:avLst/>
          </a:prstGeom>
          <a:solidFill>
            <a:schemeClr val="bg1"/>
          </a:solidFill>
          <a:ln w="57150">
            <a:solidFill>
              <a:srgbClr val="21A7B3"/>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ct val="0"/>
              </a:spcBef>
              <a:spcAft>
                <a:spcPct val="0"/>
              </a:spcAft>
              <a:buClrTx/>
              <a:buSzTx/>
              <a:buFontTx/>
              <a:buNone/>
              <a:defRPr/>
            </a:pPr>
            <a:endParaRPr kumimoji="0" lang="he-IL" sz="1800" b="0" i="0" u="none" strike="noStrike" kern="1200" cap="none" spc="0" normalizeH="0" baseline="0" noProof="0">
              <a:ln>
                <a:noFill/>
              </a:ln>
              <a:solidFill>
                <a:prstClr val="white"/>
              </a:solidFill>
              <a:effectLst/>
              <a:uLnTx/>
              <a:uFillTx/>
              <a:latin typeface="Calibri"/>
              <a:cs typeface="Calibri"/>
            </a:endParaRPr>
          </a:p>
        </p:txBody>
      </p:sp>
      <p:sp>
        <p:nvSpPr>
          <p:cNvPr id="18" name="אליפסה 20">
            <a:extLst>
              <a:ext uri="{FF2B5EF4-FFF2-40B4-BE49-F238E27FC236}">
                <a16:creationId xmlns:a16="http://schemas.microsoft.com/office/drawing/2014/main" id="{0FC9784B-534A-468C-B751-5D633A9283A7}"/>
              </a:ext>
            </a:extLst>
          </p:cNvPr>
          <p:cNvSpPr/>
          <p:nvPr/>
        </p:nvSpPr>
        <p:spPr>
          <a:xfrm>
            <a:off x="5086722" y="4768283"/>
            <a:ext cx="180000" cy="180000"/>
          </a:xfrm>
          <a:prstGeom prst="ellipse">
            <a:avLst/>
          </a:prstGeom>
          <a:solidFill>
            <a:schemeClr val="bg1"/>
          </a:solidFill>
          <a:ln w="57150">
            <a:solidFill>
              <a:srgbClr val="21A7B3"/>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ct val="0"/>
              </a:spcBef>
              <a:spcAft>
                <a:spcPct val="0"/>
              </a:spcAft>
              <a:buClrTx/>
              <a:buSzTx/>
              <a:buFontTx/>
              <a:buNone/>
              <a:defRPr/>
            </a:pPr>
            <a:endParaRPr kumimoji="0" lang="he-IL" sz="1800" b="0" i="0" u="none" strike="noStrike" kern="1200" cap="none" spc="0" normalizeH="0" baseline="0" noProof="0">
              <a:ln>
                <a:noFill/>
              </a:ln>
              <a:solidFill>
                <a:prstClr val="white"/>
              </a:solidFill>
              <a:effectLst/>
              <a:uLnTx/>
              <a:uFillTx/>
              <a:latin typeface="Calibri"/>
              <a:cs typeface="Calibri"/>
            </a:endParaRPr>
          </a:p>
        </p:txBody>
      </p:sp>
      <p:sp>
        <p:nvSpPr>
          <p:cNvPr id="19" name="אליפסה 18">
            <a:extLst>
              <a:ext uri="{FF2B5EF4-FFF2-40B4-BE49-F238E27FC236}">
                <a16:creationId xmlns:a16="http://schemas.microsoft.com/office/drawing/2014/main" id="{AE688C85-57E9-48CD-8B5E-EF1BF981DB88}"/>
              </a:ext>
            </a:extLst>
          </p:cNvPr>
          <p:cNvSpPr/>
          <p:nvPr/>
        </p:nvSpPr>
        <p:spPr>
          <a:xfrm>
            <a:off x="5086722" y="5422928"/>
            <a:ext cx="180000" cy="180000"/>
          </a:xfrm>
          <a:prstGeom prst="ellipse">
            <a:avLst/>
          </a:prstGeom>
          <a:solidFill>
            <a:schemeClr val="bg1"/>
          </a:solidFill>
          <a:ln w="57150">
            <a:solidFill>
              <a:srgbClr val="21A7B3"/>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ct val="0"/>
              </a:spcBef>
              <a:spcAft>
                <a:spcPct val="0"/>
              </a:spcAft>
              <a:buClrTx/>
              <a:buSzTx/>
              <a:buFontTx/>
              <a:buNone/>
              <a:defRPr/>
            </a:pPr>
            <a:endParaRPr kumimoji="0" lang="he-IL" sz="1800" b="0" i="0" u="none" strike="noStrike" kern="1200" cap="none" spc="0" normalizeH="0" baseline="0" noProof="0">
              <a:ln>
                <a:noFill/>
              </a:ln>
              <a:solidFill>
                <a:prstClr val="white"/>
              </a:solidFill>
              <a:effectLst/>
              <a:uLnTx/>
              <a:uFillTx/>
              <a:latin typeface="Calibri"/>
              <a:cs typeface="Calibri"/>
            </a:endParaRPr>
          </a:p>
        </p:txBody>
      </p:sp>
      <p:sp>
        <p:nvSpPr>
          <p:cNvPr id="21" name="אליפסה 20">
            <a:extLst>
              <a:ext uri="{FF2B5EF4-FFF2-40B4-BE49-F238E27FC236}">
                <a16:creationId xmlns:a16="http://schemas.microsoft.com/office/drawing/2014/main" id="{28D24E79-B37C-40C8-96E1-D18A94191F23}"/>
              </a:ext>
            </a:extLst>
          </p:cNvPr>
          <p:cNvSpPr/>
          <p:nvPr/>
        </p:nvSpPr>
        <p:spPr>
          <a:xfrm>
            <a:off x="5086722" y="6009677"/>
            <a:ext cx="180000" cy="180000"/>
          </a:xfrm>
          <a:prstGeom prst="ellipse">
            <a:avLst/>
          </a:prstGeom>
          <a:solidFill>
            <a:schemeClr val="bg1"/>
          </a:solidFill>
          <a:ln w="57150">
            <a:solidFill>
              <a:srgbClr val="21A7B3"/>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ct val="0"/>
              </a:spcBef>
              <a:spcAft>
                <a:spcPct val="0"/>
              </a:spcAft>
              <a:buClrTx/>
              <a:buSzTx/>
              <a:buFontTx/>
              <a:buNone/>
              <a:defRPr/>
            </a:pPr>
            <a:endParaRPr kumimoji="0" lang="he-IL" sz="1800" b="0" i="0" u="none" strike="noStrike" kern="1200" cap="none" spc="0" normalizeH="0" baseline="0" noProof="0">
              <a:ln>
                <a:noFill/>
              </a:ln>
              <a:solidFill>
                <a:prstClr val="white"/>
              </a:solidFill>
              <a:effectLst/>
              <a:uLnTx/>
              <a:uFillTx/>
              <a:latin typeface="Calibri"/>
              <a:cs typeface="Calibri"/>
            </a:endParaRPr>
          </a:p>
        </p:txBody>
      </p:sp>
      <p:sp>
        <p:nvSpPr>
          <p:cNvPr id="28" name="אליפסה 20">
            <a:extLst>
              <a:ext uri="{FF2B5EF4-FFF2-40B4-BE49-F238E27FC236}">
                <a16:creationId xmlns:a16="http://schemas.microsoft.com/office/drawing/2014/main" id="{2B17CF21-2FE5-427F-ADBA-DC53F26C88B2}"/>
              </a:ext>
            </a:extLst>
          </p:cNvPr>
          <p:cNvSpPr/>
          <p:nvPr/>
        </p:nvSpPr>
        <p:spPr>
          <a:xfrm>
            <a:off x="5086722" y="5114028"/>
            <a:ext cx="180000" cy="180000"/>
          </a:xfrm>
          <a:prstGeom prst="ellipse">
            <a:avLst/>
          </a:prstGeom>
          <a:solidFill>
            <a:schemeClr val="bg1"/>
          </a:solidFill>
          <a:ln w="57150">
            <a:solidFill>
              <a:srgbClr val="21A7B3"/>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ct val="0"/>
              </a:spcBef>
              <a:spcAft>
                <a:spcPct val="0"/>
              </a:spcAft>
              <a:buClrTx/>
              <a:buSzTx/>
              <a:buFontTx/>
              <a:buNone/>
              <a:defRPr/>
            </a:pPr>
            <a:endParaRPr kumimoji="0" lang="he-IL" sz="1800" b="0" i="0" u="none" strike="noStrike" kern="1200" cap="none" spc="0" normalizeH="0" baseline="0" noProof="0">
              <a:ln>
                <a:noFill/>
              </a:ln>
              <a:solidFill>
                <a:prstClr val="white"/>
              </a:solidFill>
              <a:effectLst/>
              <a:uLnTx/>
              <a:uFillTx/>
              <a:latin typeface="Calibri"/>
              <a:cs typeface="Calibri"/>
            </a:endParaRPr>
          </a:p>
        </p:txBody>
      </p:sp>
      <p:cxnSp>
        <p:nvCxnSpPr>
          <p:cNvPr id="4" name="Straight Arrow Connector 3">
            <a:extLst>
              <a:ext uri="{FF2B5EF4-FFF2-40B4-BE49-F238E27FC236}">
                <a16:creationId xmlns:a16="http://schemas.microsoft.com/office/drawing/2014/main" id="{ECA73615-050A-4816-8AE0-00F13DCCF513}"/>
              </a:ext>
            </a:extLst>
          </p:cNvPr>
          <p:cNvCxnSpPr>
            <a:cxnSpLocks/>
          </p:cNvCxnSpPr>
          <p:nvPr/>
        </p:nvCxnSpPr>
        <p:spPr>
          <a:xfrm>
            <a:off x="5035446" y="4247259"/>
            <a:ext cx="0" cy="392834"/>
          </a:xfrm>
          <a:prstGeom prst="straightConnector1">
            <a:avLst/>
          </a:prstGeom>
          <a:ln w="28575">
            <a:solidFill>
              <a:srgbClr val="21A7B3"/>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2" name="אליפסה 18">
            <a:extLst>
              <a:ext uri="{FF2B5EF4-FFF2-40B4-BE49-F238E27FC236}">
                <a16:creationId xmlns:a16="http://schemas.microsoft.com/office/drawing/2014/main" id="{4342C25E-BCB2-4ED2-AD03-A5BE71C01DD3}"/>
              </a:ext>
            </a:extLst>
          </p:cNvPr>
          <p:cNvSpPr/>
          <p:nvPr/>
        </p:nvSpPr>
        <p:spPr>
          <a:xfrm>
            <a:off x="5086722" y="1628156"/>
            <a:ext cx="180000" cy="180000"/>
          </a:xfrm>
          <a:prstGeom prst="ellipse">
            <a:avLst/>
          </a:prstGeom>
          <a:solidFill>
            <a:schemeClr val="bg1"/>
          </a:solidFill>
          <a:ln w="57150">
            <a:solidFill>
              <a:srgbClr val="21A7B3"/>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ct val="0"/>
              </a:spcBef>
              <a:spcAft>
                <a:spcPct val="0"/>
              </a:spcAft>
              <a:buClrTx/>
              <a:buSzTx/>
              <a:buFontTx/>
              <a:buNone/>
              <a:defRPr/>
            </a:pPr>
            <a:endParaRPr kumimoji="0" lang="he-IL" sz="1800" b="0" i="0" u="none" strike="noStrike" kern="1200" cap="none" spc="0" normalizeH="0" baseline="0" noProof="0">
              <a:ln>
                <a:noFill/>
              </a:ln>
              <a:solidFill>
                <a:prstClr val="white"/>
              </a:solidFill>
              <a:effectLst/>
              <a:uLnTx/>
              <a:uFillTx/>
              <a:latin typeface="Calibri"/>
              <a:cs typeface="Calibri"/>
            </a:endParaRPr>
          </a:p>
        </p:txBody>
      </p:sp>
      <p:sp>
        <p:nvSpPr>
          <p:cNvPr id="23" name="אליפסה 18">
            <a:extLst>
              <a:ext uri="{FF2B5EF4-FFF2-40B4-BE49-F238E27FC236}">
                <a16:creationId xmlns:a16="http://schemas.microsoft.com/office/drawing/2014/main" id="{6E485A65-3A2A-4BB0-9DA1-32AC83C16EA9}"/>
              </a:ext>
            </a:extLst>
          </p:cNvPr>
          <p:cNvSpPr/>
          <p:nvPr/>
        </p:nvSpPr>
        <p:spPr>
          <a:xfrm>
            <a:off x="5086722" y="2722199"/>
            <a:ext cx="180000" cy="180000"/>
          </a:xfrm>
          <a:prstGeom prst="ellipse">
            <a:avLst/>
          </a:prstGeom>
          <a:solidFill>
            <a:schemeClr val="bg1"/>
          </a:solidFill>
          <a:ln w="57150">
            <a:solidFill>
              <a:srgbClr val="21A7B3"/>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ct val="0"/>
              </a:spcBef>
              <a:spcAft>
                <a:spcPct val="0"/>
              </a:spcAft>
              <a:buClrTx/>
              <a:buSzTx/>
              <a:buFontTx/>
              <a:buNone/>
              <a:defRPr/>
            </a:pPr>
            <a:endParaRPr kumimoji="0" lang="he-IL" sz="1800" b="0" i="0" u="none" strike="noStrike" kern="1200" cap="none" spc="0" normalizeH="0" baseline="0" noProof="0">
              <a:ln>
                <a:noFill/>
              </a:ln>
              <a:solidFill>
                <a:prstClr val="white"/>
              </a:solidFill>
              <a:effectLst/>
              <a:uLnTx/>
              <a:uFillTx/>
              <a:latin typeface="Calibri"/>
              <a:cs typeface="Calibri"/>
            </a:endParaRPr>
          </a:p>
        </p:txBody>
      </p:sp>
      <p:sp>
        <p:nvSpPr>
          <p:cNvPr id="3" name="בועת דיבור: מלבן עם פינות מעוגלות 2">
            <a:extLst>
              <a:ext uri="{FF2B5EF4-FFF2-40B4-BE49-F238E27FC236}">
                <a16:creationId xmlns:a16="http://schemas.microsoft.com/office/drawing/2014/main" id="{D2195FD5-8D34-19AC-92DF-55324F08DC4C}"/>
              </a:ext>
            </a:extLst>
          </p:cNvPr>
          <p:cNvSpPr/>
          <p:nvPr/>
        </p:nvSpPr>
        <p:spPr>
          <a:xfrm>
            <a:off x="6772275" y="1981200"/>
            <a:ext cx="1685925" cy="352425"/>
          </a:xfrm>
          <a:prstGeom prst="wedgeRoundRectCallout">
            <a:avLst>
              <a:gd name="adj1" fmla="val -59816"/>
              <a:gd name="adj2" fmla="val -25658"/>
              <a:gd name="adj3" fmla="val 16667"/>
            </a:avLst>
          </a:prstGeom>
          <a:solidFill>
            <a:srgbClr val="18918C"/>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t>הוקדם ליום 24.8</a:t>
            </a:r>
          </a:p>
        </p:txBody>
      </p:sp>
      <p:cxnSp>
        <p:nvCxnSpPr>
          <p:cNvPr id="5" name="Straight Arrow Connector 3">
            <a:extLst>
              <a:ext uri="{FF2B5EF4-FFF2-40B4-BE49-F238E27FC236}">
                <a16:creationId xmlns:a16="http://schemas.microsoft.com/office/drawing/2014/main" id="{9E85FDEF-DABC-DEFB-0B6B-8C450CD27B61}"/>
              </a:ext>
            </a:extLst>
          </p:cNvPr>
          <p:cNvCxnSpPr>
            <a:cxnSpLocks/>
          </p:cNvCxnSpPr>
          <p:nvPr/>
        </p:nvCxnSpPr>
        <p:spPr>
          <a:xfrm>
            <a:off x="5016396" y="3000375"/>
            <a:ext cx="0" cy="601493"/>
          </a:xfrm>
          <a:prstGeom prst="straightConnector1">
            <a:avLst/>
          </a:prstGeom>
          <a:ln w="28575">
            <a:solidFill>
              <a:srgbClr val="21A7B3"/>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8" name="תיבת טקסט 7">
            <a:extLst>
              <a:ext uri="{FF2B5EF4-FFF2-40B4-BE49-F238E27FC236}">
                <a16:creationId xmlns:a16="http://schemas.microsoft.com/office/drawing/2014/main" id="{F6D253F0-863E-279A-EA3F-D5C58DF657AC}"/>
              </a:ext>
            </a:extLst>
          </p:cNvPr>
          <p:cNvSpPr txBox="1"/>
          <p:nvPr/>
        </p:nvSpPr>
        <p:spPr>
          <a:xfrm>
            <a:off x="3562350" y="3171825"/>
            <a:ext cx="1457325" cy="369332"/>
          </a:xfrm>
          <a:prstGeom prst="rect">
            <a:avLst/>
          </a:prstGeom>
          <a:noFill/>
        </p:spPr>
        <p:txBody>
          <a:bodyPr wrap="square" rtlCol="1">
            <a:spAutoFit/>
          </a:bodyPr>
          <a:lstStyle/>
          <a:p>
            <a:r>
              <a:rPr lang="he-IL" dirty="0">
                <a:solidFill>
                  <a:srgbClr val="18918C"/>
                </a:solidFill>
              </a:rPr>
              <a:t>בדיקה מעמיקה</a:t>
            </a:r>
          </a:p>
        </p:txBody>
      </p:sp>
    </p:spTree>
    <p:extLst>
      <p:ext uri="{BB962C8B-B14F-4D97-AF65-F5344CB8AC3E}">
        <p14:creationId xmlns:p14="http://schemas.microsoft.com/office/powerpoint/2010/main" val="1210792991"/>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DB32D1F-6D92-4434-87FE-333DE9FF71F6}"/>
              </a:ext>
            </a:extLst>
          </p:cNvPr>
          <p:cNvSpPr>
            <a:spLocks noGrp="1"/>
          </p:cNvSpPr>
          <p:nvPr>
            <p:ph type="sldNum" sz="quarter" idx="4294967295"/>
          </p:nvPr>
        </p:nvSpPr>
        <p:spPr>
          <a:xfrm>
            <a:off x="8604448" y="6309320"/>
            <a:ext cx="477416" cy="288032"/>
          </a:xfrm>
        </p:spPr>
        <p:txBody>
          <a:bodyPr/>
          <a:lstStyle/>
          <a:p>
            <a:fld id="{A14318B7-7A23-46B4-B76B-10B16BA86880}" type="slidenum">
              <a:rPr lang="he-IL" smtClean="0"/>
              <a:pPr/>
              <a:t>50</a:t>
            </a:fld>
            <a:endParaRPr lang="he-IL"/>
          </a:p>
        </p:txBody>
      </p:sp>
      <p:sp>
        <p:nvSpPr>
          <p:cNvPr id="4" name="Title 3">
            <a:extLst>
              <a:ext uri="{FF2B5EF4-FFF2-40B4-BE49-F238E27FC236}">
                <a16:creationId xmlns:a16="http://schemas.microsoft.com/office/drawing/2014/main" id="{15AADE6E-4B1C-4C95-9FD0-C9F0D2EBEE08}"/>
              </a:ext>
            </a:extLst>
          </p:cNvPr>
          <p:cNvSpPr>
            <a:spLocks noGrp="1"/>
          </p:cNvSpPr>
          <p:nvPr>
            <p:ph type="title"/>
          </p:nvPr>
        </p:nvSpPr>
        <p:spPr>
          <a:xfrm>
            <a:off x="2136435" y="194904"/>
            <a:ext cx="6378915" cy="1325563"/>
          </a:xfrm>
        </p:spPr>
        <p:txBody>
          <a:bodyPr/>
          <a:lstStyle/>
          <a:p>
            <a:r>
              <a:rPr lang="he-IL" dirty="0"/>
              <a:t>אותיות לרשימות – הכללים</a:t>
            </a:r>
          </a:p>
        </p:txBody>
      </p:sp>
      <p:sp>
        <p:nvSpPr>
          <p:cNvPr id="5" name="Content Placeholder 4">
            <a:extLst>
              <a:ext uri="{FF2B5EF4-FFF2-40B4-BE49-F238E27FC236}">
                <a16:creationId xmlns:a16="http://schemas.microsoft.com/office/drawing/2014/main" id="{7444FB5A-B130-4808-AA3A-1C550F60CC41}"/>
              </a:ext>
            </a:extLst>
          </p:cNvPr>
          <p:cNvSpPr>
            <a:spLocks noGrp="1"/>
          </p:cNvSpPr>
          <p:nvPr>
            <p:ph sz="quarter" idx="10"/>
          </p:nvPr>
        </p:nvSpPr>
        <p:spPr>
          <a:xfrm>
            <a:off x="323850" y="1557338"/>
            <a:ext cx="8208963" cy="5040312"/>
          </a:xfrm>
        </p:spPr>
        <p:txBody>
          <a:bodyPr>
            <a:normAutofit fontScale="92500"/>
          </a:bodyPr>
          <a:lstStyle/>
          <a:p>
            <a:pPr marL="0" indent="0">
              <a:buNone/>
            </a:pPr>
            <a:r>
              <a:rPr lang="he-IL" b="1" dirty="0">
                <a:solidFill>
                  <a:srgbClr val="18918C"/>
                </a:solidFill>
              </a:rPr>
              <a:t>שימוש באותיות "תפוסות"</a:t>
            </a:r>
          </a:p>
          <a:p>
            <a:r>
              <a:rPr lang="he-IL" dirty="0"/>
              <a:t>אישור ב"כ </a:t>
            </a:r>
            <a:r>
              <a:rPr lang="he-IL" b="1" dirty="0">
                <a:solidFill>
                  <a:srgbClr val="18918C"/>
                </a:solidFill>
              </a:rPr>
              <a:t>סיעה</a:t>
            </a:r>
            <a:r>
              <a:rPr lang="he-IL" dirty="0"/>
              <a:t> בכתב לשימוש באותיות "תפוסות" נדרש גם אם מבוקש להשתמש רק </a:t>
            </a:r>
            <a:r>
              <a:rPr lang="he-IL" b="1" dirty="0">
                <a:solidFill>
                  <a:srgbClr val="18918C"/>
                </a:solidFill>
              </a:rPr>
              <a:t>באחת</a:t>
            </a:r>
            <a:r>
              <a:rPr lang="he-IL" dirty="0"/>
              <a:t> מהאותיות "התפוסות" של הסיעה.</a:t>
            </a:r>
          </a:p>
          <a:p>
            <a:r>
              <a:rPr lang="he-IL" dirty="0"/>
              <a:t>נדרש אישור מכל סיעה שהאותיות "תפוסות" על ידה.</a:t>
            </a:r>
          </a:p>
          <a:p>
            <a:r>
              <a:rPr lang="he-IL" dirty="0"/>
              <a:t>נדרש אישור עדכני, אישור מבחירות קודמות אינו תקף.</a:t>
            </a:r>
          </a:p>
          <a:p>
            <a:r>
              <a:rPr lang="he-IL" dirty="0"/>
              <a:t>הצורך בקבלת אישור מסיעת/מפלגת הכנסת חל גם אם אין סיעה מטעמן במועצה היוצאת, ולא צפויה להתמודד רשימה מטעמן בבחירות הקרובות באותה רשות.</a:t>
            </a:r>
          </a:p>
          <a:p>
            <a:r>
              <a:rPr lang="he-IL" dirty="0"/>
              <a:t>הצורך באישור לאותיות חל ללא קשר </a:t>
            </a:r>
            <a:r>
              <a:rPr lang="he-IL" b="1" dirty="0">
                <a:solidFill>
                  <a:srgbClr val="18918C"/>
                </a:solidFill>
              </a:rPr>
              <a:t>לכינוי </a:t>
            </a:r>
            <a:r>
              <a:rPr lang="he-IL" dirty="0"/>
              <a:t>הרשימה המבוקש (גם כאשר הכינוי המבוקש לרשימה המקומית שונה מכינוי סיעת/מפלגת כנסת או סיעת מועצה יוצאת).</a:t>
            </a:r>
          </a:p>
          <a:p>
            <a:r>
              <a:rPr lang="he-IL" dirty="0"/>
              <a:t>בעת הגשת הרשימות, יש לצרף את האישור לשימוש באותיות (אם נדרש).</a:t>
            </a:r>
            <a:br>
              <a:rPr lang="en-US" dirty="0"/>
            </a:br>
            <a:r>
              <a:rPr lang="he-IL" dirty="0"/>
              <a:t>ניתן להשלים את האישורים במסגרת תיקון ליקויים. </a:t>
            </a:r>
          </a:p>
        </p:txBody>
      </p:sp>
    </p:spTree>
    <p:extLst>
      <p:ext uri="{BB962C8B-B14F-4D97-AF65-F5344CB8AC3E}">
        <p14:creationId xmlns:p14="http://schemas.microsoft.com/office/powerpoint/2010/main" val="595263547"/>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DB32D1F-6D92-4434-87FE-333DE9FF71F6}"/>
              </a:ext>
            </a:extLst>
          </p:cNvPr>
          <p:cNvSpPr>
            <a:spLocks noGrp="1"/>
          </p:cNvSpPr>
          <p:nvPr>
            <p:ph type="sldNum" sz="quarter" idx="4294967295"/>
          </p:nvPr>
        </p:nvSpPr>
        <p:spPr>
          <a:xfrm>
            <a:off x="8604448" y="6309320"/>
            <a:ext cx="477416" cy="288032"/>
          </a:xfrm>
        </p:spPr>
        <p:txBody>
          <a:bodyPr/>
          <a:lstStyle/>
          <a:p>
            <a:fld id="{A14318B7-7A23-46B4-B76B-10B16BA86880}" type="slidenum">
              <a:rPr lang="he-IL" smtClean="0"/>
              <a:pPr/>
              <a:t>51</a:t>
            </a:fld>
            <a:endParaRPr lang="he-IL"/>
          </a:p>
        </p:txBody>
      </p:sp>
      <p:sp>
        <p:nvSpPr>
          <p:cNvPr id="4" name="Title 3">
            <a:extLst>
              <a:ext uri="{FF2B5EF4-FFF2-40B4-BE49-F238E27FC236}">
                <a16:creationId xmlns:a16="http://schemas.microsoft.com/office/drawing/2014/main" id="{15AADE6E-4B1C-4C95-9FD0-C9F0D2EBEE08}"/>
              </a:ext>
            </a:extLst>
          </p:cNvPr>
          <p:cNvSpPr>
            <a:spLocks noGrp="1"/>
          </p:cNvSpPr>
          <p:nvPr>
            <p:ph type="title"/>
          </p:nvPr>
        </p:nvSpPr>
        <p:spPr>
          <a:xfrm>
            <a:off x="2136435" y="194904"/>
            <a:ext cx="6378915" cy="1325563"/>
          </a:xfrm>
        </p:spPr>
        <p:txBody>
          <a:bodyPr/>
          <a:lstStyle/>
          <a:p>
            <a:r>
              <a:rPr lang="he-IL" dirty="0"/>
              <a:t>אותיות לרשימות – הכללים</a:t>
            </a:r>
          </a:p>
        </p:txBody>
      </p:sp>
      <p:sp>
        <p:nvSpPr>
          <p:cNvPr id="5" name="Content Placeholder 4">
            <a:extLst>
              <a:ext uri="{FF2B5EF4-FFF2-40B4-BE49-F238E27FC236}">
                <a16:creationId xmlns:a16="http://schemas.microsoft.com/office/drawing/2014/main" id="{7444FB5A-B130-4808-AA3A-1C550F60CC41}"/>
              </a:ext>
            </a:extLst>
          </p:cNvPr>
          <p:cNvSpPr>
            <a:spLocks noGrp="1"/>
          </p:cNvSpPr>
          <p:nvPr>
            <p:ph sz="quarter" idx="10"/>
          </p:nvPr>
        </p:nvSpPr>
        <p:spPr>
          <a:xfrm>
            <a:off x="323850" y="1557338"/>
            <a:ext cx="8208963" cy="5040312"/>
          </a:xfrm>
        </p:spPr>
        <p:txBody>
          <a:bodyPr/>
          <a:lstStyle/>
          <a:p>
            <a:pPr marL="0" indent="0">
              <a:buNone/>
            </a:pPr>
            <a:r>
              <a:rPr lang="he-IL" b="1" dirty="0">
                <a:solidFill>
                  <a:srgbClr val="18918C"/>
                </a:solidFill>
              </a:rPr>
              <a:t>מהן אותיות "תפוסות"?</a:t>
            </a:r>
          </a:p>
          <a:p>
            <a:endParaRPr lang="he-IL" b="1" dirty="0">
              <a:solidFill>
                <a:srgbClr val="18918C"/>
              </a:solidFill>
            </a:endParaRPr>
          </a:p>
        </p:txBody>
      </p:sp>
      <p:sp>
        <p:nvSpPr>
          <p:cNvPr id="3" name="Rectangle: Rounded Corners 2">
            <a:extLst>
              <a:ext uri="{FF2B5EF4-FFF2-40B4-BE49-F238E27FC236}">
                <a16:creationId xmlns:a16="http://schemas.microsoft.com/office/drawing/2014/main" id="{212CF8E9-BAC3-479D-AA1F-FEEC895758A8}"/>
              </a:ext>
            </a:extLst>
          </p:cNvPr>
          <p:cNvSpPr/>
          <p:nvPr/>
        </p:nvSpPr>
        <p:spPr>
          <a:xfrm>
            <a:off x="5336916" y="2094069"/>
            <a:ext cx="1440000" cy="720000"/>
          </a:xfrm>
          <a:prstGeom prst="roundRect">
            <a:avLst/>
          </a:prstGeom>
          <a:solidFill>
            <a:srgbClr val="00335B"/>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he-IL" sz="2000" b="1" dirty="0"/>
              <a:t>סיעת כנסת</a:t>
            </a:r>
          </a:p>
        </p:txBody>
      </p:sp>
      <p:sp>
        <p:nvSpPr>
          <p:cNvPr id="7" name="Rectangle: Rounded Corners 6">
            <a:extLst>
              <a:ext uri="{FF2B5EF4-FFF2-40B4-BE49-F238E27FC236}">
                <a16:creationId xmlns:a16="http://schemas.microsoft.com/office/drawing/2014/main" id="{F227A49B-7380-460D-B32E-E495E952F4DD}"/>
              </a:ext>
            </a:extLst>
          </p:cNvPr>
          <p:cNvSpPr/>
          <p:nvPr/>
        </p:nvSpPr>
        <p:spPr>
          <a:xfrm>
            <a:off x="1537952" y="2097464"/>
            <a:ext cx="1440000" cy="720000"/>
          </a:xfrm>
          <a:prstGeom prst="roundRect">
            <a:avLst/>
          </a:prstGeom>
          <a:solidFill>
            <a:srgbClr val="00335B"/>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he-IL" sz="2000" b="1" dirty="0"/>
              <a:t>מפלגה בכנסת</a:t>
            </a:r>
          </a:p>
        </p:txBody>
      </p:sp>
      <p:sp>
        <p:nvSpPr>
          <p:cNvPr id="8" name="TextBox 7">
            <a:extLst>
              <a:ext uri="{FF2B5EF4-FFF2-40B4-BE49-F238E27FC236}">
                <a16:creationId xmlns:a16="http://schemas.microsoft.com/office/drawing/2014/main" id="{139E4754-711C-4D7C-8167-DE626C62AEF0}"/>
              </a:ext>
            </a:extLst>
          </p:cNvPr>
          <p:cNvSpPr txBox="1"/>
          <p:nvPr/>
        </p:nvSpPr>
        <p:spPr>
          <a:xfrm>
            <a:off x="4962266" y="2842140"/>
            <a:ext cx="3857884" cy="707886"/>
          </a:xfrm>
          <a:prstGeom prst="rect">
            <a:avLst/>
          </a:prstGeom>
          <a:noFill/>
        </p:spPr>
        <p:txBody>
          <a:bodyPr wrap="square" rtlCol="1">
            <a:spAutoFit/>
          </a:bodyPr>
          <a:lstStyle/>
          <a:p>
            <a:pPr algn="ctr" rtl="1"/>
            <a:r>
              <a:rPr lang="he-IL" sz="2000" dirty="0"/>
              <a:t>האותיות בהן הייתה הסיעה מסומנת בבחירות האחרונות </a:t>
            </a:r>
            <a:r>
              <a:rPr lang="he-IL" sz="2000" b="1" dirty="0">
                <a:solidFill>
                  <a:srgbClr val="18918C"/>
                </a:solidFill>
              </a:rPr>
              <a:t>לכנסת / למועצה</a:t>
            </a:r>
          </a:p>
        </p:txBody>
      </p:sp>
      <p:sp>
        <p:nvSpPr>
          <p:cNvPr id="10" name="TextBox 9">
            <a:extLst>
              <a:ext uri="{FF2B5EF4-FFF2-40B4-BE49-F238E27FC236}">
                <a16:creationId xmlns:a16="http://schemas.microsoft.com/office/drawing/2014/main" id="{44AECEDD-2768-41B8-81C3-B7EEF1AD5245}"/>
              </a:ext>
            </a:extLst>
          </p:cNvPr>
          <p:cNvSpPr txBox="1"/>
          <p:nvPr/>
        </p:nvSpPr>
        <p:spPr>
          <a:xfrm>
            <a:off x="871995" y="2842140"/>
            <a:ext cx="2725541" cy="707886"/>
          </a:xfrm>
          <a:prstGeom prst="rect">
            <a:avLst/>
          </a:prstGeom>
          <a:noFill/>
        </p:spPr>
        <p:txBody>
          <a:bodyPr wrap="square" rtlCol="1">
            <a:spAutoFit/>
          </a:bodyPr>
          <a:lstStyle/>
          <a:p>
            <a:pPr algn="ctr"/>
            <a:r>
              <a:rPr lang="he-IL" sz="2000" dirty="0"/>
              <a:t>אות או צירוף של עד 3 אותיות לפי בחירת המפלגה</a:t>
            </a:r>
          </a:p>
        </p:txBody>
      </p:sp>
      <p:sp>
        <p:nvSpPr>
          <p:cNvPr id="11" name="תיבת טקסט 10">
            <a:extLst>
              <a:ext uri="{FF2B5EF4-FFF2-40B4-BE49-F238E27FC236}">
                <a16:creationId xmlns:a16="http://schemas.microsoft.com/office/drawing/2014/main" id="{2329807B-0631-411F-B528-4E4192BDC60F}"/>
              </a:ext>
            </a:extLst>
          </p:cNvPr>
          <p:cNvSpPr txBox="1"/>
          <p:nvPr/>
        </p:nvSpPr>
        <p:spPr>
          <a:xfrm>
            <a:off x="5735811" y="5117503"/>
            <a:ext cx="2375620" cy="1015663"/>
          </a:xfrm>
          <a:prstGeom prst="rect">
            <a:avLst/>
          </a:prstGeom>
          <a:solidFill>
            <a:schemeClr val="bg1"/>
          </a:solidFill>
        </p:spPr>
        <p:txBody>
          <a:bodyPr wrap="square" rtlCol="1">
            <a:spAutoFit/>
          </a:bodyPr>
          <a:lstStyle/>
          <a:p>
            <a:pPr algn="ctr"/>
            <a:r>
              <a:rPr lang="he-IL" dirty="0"/>
              <a:t>כל אחת מהאותיות "תפוסה" בפני עצמה</a:t>
            </a:r>
          </a:p>
          <a:p>
            <a:pPr algn="ctr"/>
            <a:r>
              <a:rPr lang="he-IL" sz="2400" b="1" dirty="0">
                <a:solidFill>
                  <a:srgbClr val="21A7B3"/>
                </a:solidFill>
              </a:rPr>
              <a:t>ג, ל, ש</a:t>
            </a:r>
          </a:p>
        </p:txBody>
      </p:sp>
      <p:sp>
        <p:nvSpPr>
          <p:cNvPr id="12" name="תיבת טקסט 12">
            <a:extLst>
              <a:ext uri="{FF2B5EF4-FFF2-40B4-BE49-F238E27FC236}">
                <a16:creationId xmlns:a16="http://schemas.microsoft.com/office/drawing/2014/main" id="{3441AC84-ADC3-4115-A8F7-80B5FA18CD50}"/>
              </a:ext>
            </a:extLst>
          </p:cNvPr>
          <p:cNvSpPr txBox="1"/>
          <p:nvPr/>
        </p:nvSpPr>
        <p:spPr>
          <a:xfrm>
            <a:off x="5735811" y="3842443"/>
            <a:ext cx="2375620" cy="861774"/>
          </a:xfrm>
          <a:prstGeom prst="rect">
            <a:avLst/>
          </a:prstGeom>
          <a:solidFill>
            <a:schemeClr val="bg1"/>
          </a:solidFill>
        </p:spPr>
        <p:txBody>
          <a:bodyPr wrap="square" rtlCol="1">
            <a:spAutoFit/>
          </a:bodyPr>
          <a:lstStyle/>
          <a:p>
            <a:pPr algn="ctr"/>
            <a:r>
              <a:rPr lang="he-IL" dirty="0"/>
              <a:t>סיעת החורף </a:t>
            </a:r>
            <a:br>
              <a:rPr lang="en-US" dirty="0"/>
            </a:br>
            <a:r>
              <a:rPr lang="he-IL" sz="3200" b="1" dirty="0">
                <a:solidFill>
                  <a:srgbClr val="21A7B3"/>
                </a:solidFill>
              </a:rPr>
              <a:t>שלג</a:t>
            </a:r>
            <a:endParaRPr lang="he-IL" sz="2400" b="1" dirty="0">
              <a:solidFill>
                <a:srgbClr val="21A7B3"/>
              </a:solidFill>
            </a:endParaRPr>
          </a:p>
        </p:txBody>
      </p:sp>
      <p:cxnSp>
        <p:nvCxnSpPr>
          <p:cNvPr id="13" name="מחבר חץ ישר 16">
            <a:extLst>
              <a:ext uri="{FF2B5EF4-FFF2-40B4-BE49-F238E27FC236}">
                <a16:creationId xmlns:a16="http://schemas.microsoft.com/office/drawing/2014/main" id="{90B88B7B-5A15-4C2B-AE83-B4327CB2EC88}"/>
              </a:ext>
            </a:extLst>
          </p:cNvPr>
          <p:cNvCxnSpPr>
            <a:cxnSpLocks/>
          </p:cNvCxnSpPr>
          <p:nvPr/>
        </p:nvCxnSpPr>
        <p:spPr>
          <a:xfrm>
            <a:off x="6923621" y="4706538"/>
            <a:ext cx="0" cy="360000"/>
          </a:xfrm>
          <a:prstGeom prst="straightConnector1">
            <a:avLst/>
          </a:prstGeom>
          <a:ln w="38100">
            <a:solidFill>
              <a:srgbClr val="00335B"/>
            </a:solidFill>
            <a:tailEnd type="triangle"/>
          </a:ln>
        </p:spPr>
        <p:style>
          <a:lnRef idx="1">
            <a:schemeClr val="accent1"/>
          </a:lnRef>
          <a:fillRef idx="0">
            <a:schemeClr val="accent1"/>
          </a:fillRef>
          <a:effectRef idx="0">
            <a:schemeClr val="accent1"/>
          </a:effectRef>
          <a:fontRef idx="minor">
            <a:schemeClr val="tx1"/>
          </a:fontRef>
        </p:style>
      </p:cxnSp>
      <p:sp>
        <p:nvSpPr>
          <p:cNvPr id="15" name="תיבת טקסט 13">
            <a:extLst>
              <a:ext uri="{FF2B5EF4-FFF2-40B4-BE49-F238E27FC236}">
                <a16:creationId xmlns:a16="http://schemas.microsoft.com/office/drawing/2014/main" id="{BEC21F24-7091-4DF0-A226-8603D9B2E58A}"/>
              </a:ext>
            </a:extLst>
          </p:cNvPr>
          <p:cNvSpPr txBox="1"/>
          <p:nvPr/>
        </p:nvSpPr>
        <p:spPr>
          <a:xfrm>
            <a:off x="2779486" y="3842443"/>
            <a:ext cx="2088000" cy="861774"/>
          </a:xfrm>
          <a:prstGeom prst="rect">
            <a:avLst/>
          </a:prstGeom>
          <a:solidFill>
            <a:schemeClr val="bg1"/>
          </a:solidFill>
        </p:spPr>
        <p:txBody>
          <a:bodyPr wrap="square" rtlCol="1">
            <a:spAutoFit/>
          </a:bodyPr>
          <a:lstStyle/>
          <a:p>
            <a:pPr algn="ctr"/>
            <a:r>
              <a:rPr lang="he-IL" dirty="0"/>
              <a:t>מפלגת מורי הנהיגה</a:t>
            </a:r>
            <a:br>
              <a:rPr lang="en-US" dirty="0"/>
            </a:br>
            <a:r>
              <a:rPr lang="he-IL" sz="3200" b="1" dirty="0">
                <a:solidFill>
                  <a:srgbClr val="21A7B3"/>
                </a:solidFill>
              </a:rPr>
              <a:t>ל</a:t>
            </a:r>
          </a:p>
        </p:txBody>
      </p:sp>
      <p:sp>
        <p:nvSpPr>
          <p:cNvPr id="16" name="תיבת טקסט 14">
            <a:extLst>
              <a:ext uri="{FF2B5EF4-FFF2-40B4-BE49-F238E27FC236}">
                <a16:creationId xmlns:a16="http://schemas.microsoft.com/office/drawing/2014/main" id="{3C9E5FE7-F4DF-4EDD-8E07-A4ED039A0178}"/>
              </a:ext>
            </a:extLst>
          </p:cNvPr>
          <p:cNvSpPr txBox="1"/>
          <p:nvPr/>
        </p:nvSpPr>
        <p:spPr>
          <a:xfrm>
            <a:off x="439226" y="3842443"/>
            <a:ext cx="2124000" cy="861774"/>
          </a:xfrm>
          <a:prstGeom prst="rect">
            <a:avLst/>
          </a:prstGeom>
          <a:solidFill>
            <a:schemeClr val="bg1"/>
          </a:solidFill>
        </p:spPr>
        <p:txBody>
          <a:bodyPr wrap="square" rtlCol="1">
            <a:spAutoFit/>
          </a:bodyPr>
          <a:lstStyle/>
          <a:p>
            <a:pPr algn="ctr"/>
            <a:r>
              <a:rPr lang="he-IL" dirty="0"/>
              <a:t>מפלגת הצדק</a:t>
            </a:r>
            <a:br>
              <a:rPr lang="en-US" dirty="0"/>
            </a:br>
            <a:r>
              <a:rPr lang="he-IL" sz="3200" b="1" dirty="0">
                <a:solidFill>
                  <a:srgbClr val="21A7B3"/>
                </a:solidFill>
              </a:rPr>
              <a:t>צד/צדק</a:t>
            </a:r>
          </a:p>
        </p:txBody>
      </p:sp>
      <p:sp>
        <p:nvSpPr>
          <p:cNvPr id="17" name="תיבת טקסט 18">
            <a:extLst>
              <a:ext uri="{FF2B5EF4-FFF2-40B4-BE49-F238E27FC236}">
                <a16:creationId xmlns:a16="http://schemas.microsoft.com/office/drawing/2014/main" id="{BB3A985D-4014-4A6E-A025-08977835E935}"/>
              </a:ext>
            </a:extLst>
          </p:cNvPr>
          <p:cNvSpPr txBox="1"/>
          <p:nvPr/>
        </p:nvSpPr>
        <p:spPr>
          <a:xfrm>
            <a:off x="2779486" y="5117503"/>
            <a:ext cx="2088000" cy="738664"/>
          </a:xfrm>
          <a:prstGeom prst="rect">
            <a:avLst/>
          </a:prstGeom>
          <a:solidFill>
            <a:schemeClr val="bg1"/>
          </a:solidFill>
        </p:spPr>
        <p:txBody>
          <a:bodyPr wrap="square" rtlCol="1">
            <a:spAutoFit/>
          </a:bodyPr>
          <a:lstStyle/>
          <a:p>
            <a:pPr algn="ctr"/>
            <a:r>
              <a:rPr lang="he-IL" dirty="0"/>
              <a:t>האות "תפוסה"</a:t>
            </a:r>
            <a:br>
              <a:rPr lang="en-US" dirty="0"/>
            </a:br>
            <a:r>
              <a:rPr lang="he-IL" sz="2400" b="1" dirty="0">
                <a:solidFill>
                  <a:srgbClr val="21A7B3"/>
                </a:solidFill>
              </a:rPr>
              <a:t>ל</a:t>
            </a:r>
          </a:p>
        </p:txBody>
      </p:sp>
      <p:cxnSp>
        <p:nvCxnSpPr>
          <p:cNvPr id="18" name="מחבר חץ ישר 19">
            <a:extLst>
              <a:ext uri="{FF2B5EF4-FFF2-40B4-BE49-F238E27FC236}">
                <a16:creationId xmlns:a16="http://schemas.microsoft.com/office/drawing/2014/main" id="{D41A09A5-A2AD-489F-8427-81A643A61F57}"/>
              </a:ext>
            </a:extLst>
          </p:cNvPr>
          <p:cNvCxnSpPr>
            <a:cxnSpLocks/>
          </p:cNvCxnSpPr>
          <p:nvPr/>
        </p:nvCxnSpPr>
        <p:spPr>
          <a:xfrm flipH="1">
            <a:off x="3823486" y="4706539"/>
            <a:ext cx="0" cy="360000"/>
          </a:xfrm>
          <a:prstGeom prst="straightConnector1">
            <a:avLst/>
          </a:prstGeom>
          <a:ln w="38100">
            <a:solidFill>
              <a:srgbClr val="00335B"/>
            </a:solidFill>
            <a:tailEnd type="triangle"/>
          </a:ln>
        </p:spPr>
        <p:style>
          <a:lnRef idx="1">
            <a:schemeClr val="accent1"/>
          </a:lnRef>
          <a:fillRef idx="0">
            <a:schemeClr val="accent1"/>
          </a:fillRef>
          <a:effectRef idx="0">
            <a:schemeClr val="accent1"/>
          </a:effectRef>
          <a:fontRef idx="minor">
            <a:schemeClr val="tx1"/>
          </a:fontRef>
        </p:style>
      </p:cxnSp>
      <p:sp>
        <p:nvSpPr>
          <p:cNvPr id="19" name="תיבת טקסט 20">
            <a:extLst>
              <a:ext uri="{FF2B5EF4-FFF2-40B4-BE49-F238E27FC236}">
                <a16:creationId xmlns:a16="http://schemas.microsoft.com/office/drawing/2014/main" id="{D4CE2385-F64B-4AF1-931B-AB2EB0567971}"/>
              </a:ext>
            </a:extLst>
          </p:cNvPr>
          <p:cNvSpPr txBox="1"/>
          <p:nvPr/>
        </p:nvSpPr>
        <p:spPr>
          <a:xfrm>
            <a:off x="439225" y="5117503"/>
            <a:ext cx="2124000" cy="1292662"/>
          </a:xfrm>
          <a:prstGeom prst="rect">
            <a:avLst/>
          </a:prstGeom>
          <a:solidFill>
            <a:schemeClr val="bg1"/>
          </a:solidFill>
        </p:spPr>
        <p:txBody>
          <a:bodyPr wrap="square" rtlCol="1">
            <a:spAutoFit/>
          </a:bodyPr>
          <a:lstStyle/>
          <a:p>
            <a:pPr algn="ctr"/>
            <a:r>
              <a:rPr lang="he-IL" dirty="0"/>
              <a:t>הצירוף במלואו "תפוס"</a:t>
            </a:r>
          </a:p>
          <a:p>
            <a:pPr algn="ctr"/>
            <a:r>
              <a:rPr lang="he-IL" sz="2400" b="1" dirty="0">
                <a:solidFill>
                  <a:srgbClr val="21A7B3"/>
                </a:solidFill>
              </a:rPr>
              <a:t>צד/צדק</a:t>
            </a:r>
            <a:br>
              <a:rPr lang="en-US" sz="2400" b="1" dirty="0">
                <a:solidFill>
                  <a:srgbClr val="21A7B3"/>
                </a:solidFill>
              </a:rPr>
            </a:br>
            <a:r>
              <a:rPr lang="he-IL" dirty="0"/>
              <a:t>ולא כל אות בפני עצמה </a:t>
            </a:r>
            <a:br>
              <a:rPr lang="en-US" dirty="0"/>
            </a:br>
            <a:r>
              <a:rPr lang="he-IL" dirty="0"/>
              <a:t>(ד', צ', ק')</a:t>
            </a:r>
          </a:p>
        </p:txBody>
      </p:sp>
      <p:cxnSp>
        <p:nvCxnSpPr>
          <p:cNvPr id="20" name="מחבר חץ ישר 21">
            <a:extLst>
              <a:ext uri="{FF2B5EF4-FFF2-40B4-BE49-F238E27FC236}">
                <a16:creationId xmlns:a16="http://schemas.microsoft.com/office/drawing/2014/main" id="{04322C9A-13B8-459B-B14F-1913FE4CCAE1}"/>
              </a:ext>
            </a:extLst>
          </p:cNvPr>
          <p:cNvCxnSpPr>
            <a:cxnSpLocks/>
          </p:cNvCxnSpPr>
          <p:nvPr/>
        </p:nvCxnSpPr>
        <p:spPr>
          <a:xfrm flipH="1">
            <a:off x="1537187" y="4706539"/>
            <a:ext cx="0" cy="360000"/>
          </a:xfrm>
          <a:prstGeom prst="straightConnector1">
            <a:avLst/>
          </a:prstGeom>
          <a:ln w="38100">
            <a:solidFill>
              <a:srgbClr val="00335B"/>
            </a:solidFill>
            <a:tailEnd type="triangle"/>
          </a:ln>
        </p:spPr>
        <p:style>
          <a:lnRef idx="1">
            <a:schemeClr val="accent1"/>
          </a:lnRef>
          <a:fillRef idx="0">
            <a:schemeClr val="accent1"/>
          </a:fillRef>
          <a:effectRef idx="0">
            <a:schemeClr val="accent1"/>
          </a:effectRef>
          <a:fontRef idx="minor">
            <a:schemeClr val="tx1"/>
          </a:fontRef>
        </p:style>
      </p:cxnSp>
      <p:sp>
        <p:nvSpPr>
          <p:cNvPr id="21" name="Rectangle: Rounded Corners 20">
            <a:extLst>
              <a:ext uri="{FF2B5EF4-FFF2-40B4-BE49-F238E27FC236}">
                <a16:creationId xmlns:a16="http://schemas.microsoft.com/office/drawing/2014/main" id="{B78895F3-E6E9-41F7-BF2F-4109A2D70318}"/>
              </a:ext>
            </a:extLst>
          </p:cNvPr>
          <p:cNvSpPr/>
          <p:nvPr/>
        </p:nvSpPr>
        <p:spPr>
          <a:xfrm>
            <a:off x="7053092" y="2094069"/>
            <a:ext cx="1440000" cy="720000"/>
          </a:xfrm>
          <a:prstGeom prst="roundRect">
            <a:avLst/>
          </a:prstGeom>
          <a:solidFill>
            <a:srgbClr val="00335B"/>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he-IL" sz="2000" b="1" dirty="0"/>
              <a:t>סיעת מועצה יוצאת</a:t>
            </a:r>
          </a:p>
        </p:txBody>
      </p:sp>
    </p:spTree>
    <p:extLst>
      <p:ext uri="{BB962C8B-B14F-4D97-AF65-F5344CB8AC3E}">
        <p14:creationId xmlns:p14="http://schemas.microsoft.com/office/powerpoint/2010/main" val="1962803641"/>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056F2BE-DE0D-4954-A7DE-2E95DBB48C5A}"/>
              </a:ext>
            </a:extLst>
          </p:cNvPr>
          <p:cNvSpPr>
            <a:spLocks noGrp="1"/>
          </p:cNvSpPr>
          <p:nvPr>
            <p:ph type="sldNum" sz="quarter" idx="4294967295"/>
          </p:nvPr>
        </p:nvSpPr>
        <p:spPr>
          <a:xfrm>
            <a:off x="8604448" y="6309320"/>
            <a:ext cx="477416" cy="288032"/>
          </a:xfrm>
        </p:spPr>
        <p:txBody>
          <a:bodyPr/>
          <a:lstStyle/>
          <a:p>
            <a:fld id="{A14318B7-7A23-46B4-B76B-10B16BA86880}" type="slidenum">
              <a:rPr lang="he-IL" smtClean="0"/>
              <a:t>52</a:t>
            </a:fld>
            <a:endParaRPr lang="he-IL"/>
          </a:p>
        </p:txBody>
      </p:sp>
      <p:sp>
        <p:nvSpPr>
          <p:cNvPr id="4" name="Title 3">
            <a:extLst>
              <a:ext uri="{FF2B5EF4-FFF2-40B4-BE49-F238E27FC236}">
                <a16:creationId xmlns:a16="http://schemas.microsoft.com/office/drawing/2014/main" id="{E5CCC3C3-5C23-4A96-A605-02E86F3B15CE}"/>
              </a:ext>
            </a:extLst>
          </p:cNvPr>
          <p:cNvSpPr>
            <a:spLocks noGrp="1"/>
          </p:cNvSpPr>
          <p:nvPr>
            <p:ph type="title"/>
          </p:nvPr>
        </p:nvSpPr>
        <p:spPr/>
        <p:txBody>
          <a:bodyPr/>
          <a:lstStyle/>
          <a:p>
            <a:r>
              <a:rPr lang="he-IL" dirty="0"/>
              <a:t>אותיות לרשימות – הכללים</a:t>
            </a:r>
          </a:p>
        </p:txBody>
      </p:sp>
      <p:sp>
        <p:nvSpPr>
          <p:cNvPr id="5" name="Content Placeholder 4">
            <a:extLst>
              <a:ext uri="{FF2B5EF4-FFF2-40B4-BE49-F238E27FC236}">
                <a16:creationId xmlns:a16="http://schemas.microsoft.com/office/drawing/2014/main" id="{3DBE3A53-C88E-424C-BD1B-447FDBAA01F4}"/>
              </a:ext>
            </a:extLst>
          </p:cNvPr>
          <p:cNvSpPr>
            <a:spLocks noGrp="1"/>
          </p:cNvSpPr>
          <p:nvPr>
            <p:ph sz="quarter" idx="10"/>
          </p:nvPr>
        </p:nvSpPr>
        <p:spPr/>
        <p:txBody>
          <a:bodyPr/>
          <a:lstStyle/>
          <a:p>
            <a:pPr marL="0" indent="0">
              <a:buNone/>
            </a:pPr>
            <a:r>
              <a:rPr lang="he-IL" b="1" dirty="0">
                <a:solidFill>
                  <a:srgbClr val="18918C"/>
                </a:solidFill>
              </a:rPr>
              <a:t>כיצד נדע מהן האותיות ה"תפוסות"?</a:t>
            </a:r>
          </a:p>
        </p:txBody>
      </p:sp>
      <p:sp>
        <p:nvSpPr>
          <p:cNvPr id="6" name="Rectangle: Rounded Corners 5">
            <a:extLst>
              <a:ext uri="{FF2B5EF4-FFF2-40B4-BE49-F238E27FC236}">
                <a16:creationId xmlns:a16="http://schemas.microsoft.com/office/drawing/2014/main" id="{23A33CEA-30C4-4E7E-A3F8-54EDD6F292DA}"/>
              </a:ext>
            </a:extLst>
          </p:cNvPr>
          <p:cNvSpPr/>
          <p:nvPr/>
        </p:nvSpPr>
        <p:spPr>
          <a:xfrm>
            <a:off x="3139816" y="2094069"/>
            <a:ext cx="1440000" cy="720000"/>
          </a:xfrm>
          <a:prstGeom prst="roundRect">
            <a:avLst/>
          </a:prstGeom>
          <a:solidFill>
            <a:srgbClr val="00335B"/>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he-IL" sz="2000" b="1" dirty="0"/>
              <a:t>סיעת כנסת</a:t>
            </a:r>
          </a:p>
        </p:txBody>
      </p:sp>
      <p:sp>
        <p:nvSpPr>
          <p:cNvPr id="7" name="Rectangle: Rounded Corners 6">
            <a:extLst>
              <a:ext uri="{FF2B5EF4-FFF2-40B4-BE49-F238E27FC236}">
                <a16:creationId xmlns:a16="http://schemas.microsoft.com/office/drawing/2014/main" id="{2498D0B3-0716-4F33-93F1-A45C77BD5DA8}"/>
              </a:ext>
            </a:extLst>
          </p:cNvPr>
          <p:cNvSpPr/>
          <p:nvPr/>
        </p:nvSpPr>
        <p:spPr>
          <a:xfrm>
            <a:off x="1537952" y="2097464"/>
            <a:ext cx="1440000" cy="720000"/>
          </a:xfrm>
          <a:prstGeom prst="roundRect">
            <a:avLst/>
          </a:prstGeom>
          <a:solidFill>
            <a:srgbClr val="00335B"/>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he-IL" sz="2000" b="1" dirty="0"/>
              <a:t>מפלגה בכנסת</a:t>
            </a:r>
          </a:p>
        </p:txBody>
      </p:sp>
      <p:sp>
        <p:nvSpPr>
          <p:cNvPr id="8" name="Rectangle: Rounded Corners 7">
            <a:extLst>
              <a:ext uri="{FF2B5EF4-FFF2-40B4-BE49-F238E27FC236}">
                <a16:creationId xmlns:a16="http://schemas.microsoft.com/office/drawing/2014/main" id="{9AF1186C-110C-44AB-9DB0-9E1856B53847}"/>
              </a:ext>
            </a:extLst>
          </p:cNvPr>
          <p:cNvSpPr/>
          <p:nvPr/>
        </p:nvSpPr>
        <p:spPr>
          <a:xfrm>
            <a:off x="7053092" y="2094069"/>
            <a:ext cx="1440000" cy="720000"/>
          </a:xfrm>
          <a:prstGeom prst="roundRect">
            <a:avLst/>
          </a:prstGeom>
          <a:solidFill>
            <a:srgbClr val="00335B"/>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he-IL" sz="2000" b="1" dirty="0"/>
              <a:t>סיעת מועצה יוצאת</a:t>
            </a:r>
          </a:p>
        </p:txBody>
      </p:sp>
      <p:sp>
        <p:nvSpPr>
          <p:cNvPr id="9" name="TextBox 8">
            <a:extLst>
              <a:ext uri="{FF2B5EF4-FFF2-40B4-BE49-F238E27FC236}">
                <a16:creationId xmlns:a16="http://schemas.microsoft.com/office/drawing/2014/main" id="{E1CEF666-44D8-4C56-9E20-D0FE00F42302}"/>
              </a:ext>
            </a:extLst>
          </p:cNvPr>
          <p:cNvSpPr txBox="1"/>
          <p:nvPr/>
        </p:nvSpPr>
        <p:spPr>
          <a:xfrm>
            <a:off x="5626100" y="2842140"/>
            <a:ext cx="3194050" cy="1015663"/>
          </a:xfrm>
          <a:prstGeom prst="rect">
            <a:avLst/>
          </a:prstGeom>
          <a:noFill/>
        </p:spPr>
        <p:txBody>
          <a:bodyPr wrap="square" rtlCol="1">
            <a:spAutoFit/>
          </a:bodyPr>
          <a:lstStyle/>
          <a:p>
            <a:pPr algn="ctr" rtl="1"/>
            <a:r>
              <a:rPr lang="he-IL" sz="2000" dirty="0"/>
              <a:t>מנהל הבחירות יפרסם את רשימת האותיות שעמן נבחרו הסיעות בבחירות האחרונות</a:t>
            </a:r>
            <a:endParaRPr lang="he-IL" sz="2000" b="1" dirty="0">
              <a:solidFill>
                <a:srgbClr val="18918C"/>
              </a:solidFill>
            </a:endParaRPr>
          </a:p>
        </p:txBody>
      </p:sp>
      <p:sp>
        <p:nvSpPr>
          <p:cNvPr id="10" name="TextBox 9">
            <a:extLst>
              <a:ext uri="{FF2B5EF4-FFF2-40B4-BE49-F238E27FC236}">
                <a16:creationId xmlns:a16="http://schemas.microsoft.com/office/drawing/2014/main" id="{8CC9BDA3-A59F-4AB4-B1BE-ECC726B6779C}"/>
              </a:ext>
            </a:extLst>
          </p:cNvPr>
          <p:cNvSpPr txBox="1"/>
          <p:nvPr/>
        </p:nvSpPr>
        <p:spPr>
          <a:xfrm>
            <a:off x="1181100" y="2850940"/>
            <a:ext cx="3690602" cy="707886"/>
          </a:xfrm>
          <a:prstGeom prst="rect">
            <a:avLst/>
          </a:prstGeom>
          <a:noFill/>
        </p:spPr>
        <p:txBody>
          <a:bodyPr wrap="square" rtlCol="1">
            <a:spAutoFit/>
          </a:bodyPr>
          <a:lstStyle/>
          <a:p>
            <a:pPr algn="ctr" rtl="1"/>
            <a:r>
              <a:rPr lang="he-IL" sz="2000" dirty="0"/>
              <a:t>הרשימה תתפרסם באופן ארצי </a:t>
            </a:r>
            <a:br>
              <a:rPr lang="en-US" sz="2000" dirty="0"/>
            </a:br>
            <a:r>
              <a:rPr lang="he-IL" sz="2000" dirty="0"/>
              <a:t>(ניתן לקבל אותה גם ממנהל הבחירות)</a:t>
            </a:r>
            <a:endParaRPr lang="he-IL" sz="2000" b="1" dirty="0">
              <a:solidFill>
                <a:srgbClr val="18918C"/>
              </a:solidFill>
            </a:endParaRPr>
          </a:p>
        </p:txBody>
      </p:sp>
    </p:spTree>
    <p:extLst>
      <p:ext uri="{BB962C8B-B14F-4D97-AF65-F5344CB8AC3E}">
        <p14:creationId xmlns:p14="http://schemas.microsoft.com/office/powerpoint/2010/main" val="2052769930"/>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2DF3B0C-EEB1-44D3-A201-CDA7A8736702}"/>
              </a:ext>
            </a:extLst>
          </p:cNvPr>
          <p:cNvSpPr>
            <a:spLocks noGrp="1"/>
          </p:cNvSpPr>
          <p:nvPr>
            <p:ph type="sldNum" sz="quarter" idx="4294967295"/>
          </p:nvPr>
        </p:nvSpPr>
        <p:spPr>
          <a:xfrm>
            <a:off x="8604448" y="6309320"/>
            <a:ext cx="477416" cy="288032"/>
          </a:xfrm>
        </p:spPr>
        <p:txBody>
          <a:bodyPr/>
          <a:lstStyle/>
          <a:p>
            <a:fld id="{A14318B7-7A23-46B4-B76B-10B16BA86880}" type="slidenum">
              <a:rPr lang="he-IL" smtClean="0"/>
              <a:pPr/>
              <a:t>53</a:t>
            </a:fld>
            <a:endParaRPr lang="he-IL"/>
          </a:p>
        </p:txBody>
      </p:sp>
      <p:sp>
        <p:nvSpPr>
          <p:cNvPr id="4" name="Title 3">
            <a:extLst>
              <a:ext uri="{FF2B5EF4-FFF2-40B4-BE49-F238E27FC236}">
                <a16:creationId xmlns:a16="http://schemas.microsoft.com/office/drawing/2014/main" id="{9C465828-9ACD-40B7-8E0E-74C648D8F846}"/>
              </a:ext>
            </a:extLst>
          </p:cNvPr>
          <p:cNvSpPr>
            <a:spLocks noGrp="1"/>
          </p:cNvSpPr>
          <p:nvPr>
            <p:ph type="title"/>
          </p:nvPr>
        </p:nvSpPr>
        <p:spPr>
          <a:xfrm>
            <a:off x="2136435" y="194904"/>
            <a:ext cx="6378915" cy="1325563"/>
          </a:xfrm>
        </p:spPr>
        <p:txBody>
          <a:bodyPr/>
          <a:lstStyle/>
          <a:p>
            <a:r>
              <a:rPr lang="he-IL" dirty="0"/>
              <a:t>אותיות לרשימות – הכללים</a:t>
            </a:r>
          </a:p>
        </p:txBody>
      </p:sp>
      <p:sp>
        <p:nvSpPr>
          <p:cNvPr id="5" name="Content Placeholder 4">
            <a:extLst>
              <a:ext uri="{FF2B5EF4-FFF2-40B4-BE49-F238E27FC236}">
                <a16:creationId xmlns:a16="http://schemas.microsoft.com/office/drawing/2014/main" id="{B7E57FB7-1D03-4FE4-97BD-367541E939DB}"/>
              </a:ext>
            </a:extLst>
          </p:cNvPr>
          <p:cNvSpPr>
            <a:spLocks noGrp="1"/>
          </p:cNvSpPr>
          <p:nvPr>
            <p:ph sz="quarter" idx="10"/>
          </p:nvPr>
        </p:nvSpPr>
        <p:spPr>
          <a:xfrm>
            <a:off x="323850" y="1557338"/>
            <a:ext cx="8208963" cy="5040312"/>
          </a:xfrm>
        </p:spPr>
        <p:txBody>
          <a:bodyPr/>
          <a:lstStyle/>
          <a:p>
            <a:pPr marL="0" indent="0">
              <a:buNone/>
            </a:pPr>
            <a:r>
              <a:rPr lang="he-IL" b="1" dirty="0">
                <a:solidFill>
                  <a:srgbClr val="18918C"/>
                </a:solidFill>
              </a:rPr>
              <a:t>פטור מקבלת הסכמה לשימוש באותיות "תפוסות"</a:t>
            </a:r>
            <a:br>
              <a:rPr lang="en-US" b="1" dirty="0">
                <a:solidFill>
                  <a:srgbClr val="18918C"/>
                </a:solidFill>
              </a:rPr>
            </a:br>
            <a:endParaRPr lang="he-IL" b="1" dirty="0">
              <a:solidFill>
                <a:srgbClr val="18918C"/>
              </a:solidFill>
            </a:endParaRPr>
          </a:p>
          <a:p>
            <a:pPr marL="0" indent="0">
              <a:buNone/>
            </a:pPr>
            <a:r>
              <a:rPr lang="he-IL" b="1" dirty="0">
                <a:solidFill>
                  <a:srgbClr val="18918C"/>
                </a:solidFill>
              </a:rPr>
              <a:t>רשימה מטעם סיעה במועצה היוצאת </a:t>
            </a:r>
            <a:r>
              <a:rPr lang="he-IL" dirty="0"/>
              <a:t>פטורה מחובת קבלת הסכמה לאותיות "תפוסות" של סיעת כנסת, בהתקיים התנאים </a:t>
            </a:r>
            <a:r>
              <a:rPr lang="he-IL" b="1" dirty="0">
                <a:solidFill>
                  <a:srgbClr val="18918C"/>
                </a:solidFill>
              </a:rPr>
              <a:t>המצטברים</a:t>
            </a:r>
            <a:r>
              <a:rPr lang="he-IL" dirty="0"/>
              <a:t> הבאים:</a:t>
            </a:r>
          </a:p>
          <a:p>
            <a:r>
              <a:rPr lang="he-IL" dirty="0"/>
              <a:t>בבחירות הקודמות הייתה הרשימה של סיעת המועצה היוצאת מסומנת </a:t>
            </a:r>
            <a:r>
              <a:rPr lang="he-IL" b="1" dirty="0">
                <a:solidFill>
                  <a:srgbClr val="18918C"/>
                </a:solidFill>
              </a:rPr>
              <a:t>ביותר מאות אחת</a:t>
            </a:r>
            <a:r>
              <a:rPr lang="he-IL" dirty="0"/>
              <a:t>.</a:t>
            </a:r>
          </a:p>
          <a:p>
            <a:r>
              <a:rPr lang="he-IL" dirty="0"/>
              <a:t>הרשימה המוגשת עתה מטעם סיעת המועצה היוצאת מבקשת את </a:t>
            </a:r>
            <a:r>
              <a:rPr lang="he-IL" b="1" dirty="0">
                <a:solidFill>
                  <a:srgbClr val="18918C"/>
                </a:solidFill>
              </a:rPr>
              <a:t>אותן אותיות </a:t>
            </a:r>
            <a:r>
              <a:rPr lang="he-IL" dirty="0"/>
              <a:t>שבהן סומנה בבחירות הקודמות.</a:t>
            </a:r>
          </a:p>
          <a:p>
            <a:r>
              <a:rPr lang="he-IL" dirty="0"/>
              <a:t>רק </a:t>
            </a:r>
            <a:r>
              <a:rPr lang="he-IL" b="1" dirty="0">
                <a:solidFill>
                  <a:srgbClr val="18918C"/>
                </a:solidFill>
              </a:rPr>
              <a:t>אחת מהאותיות </a:t>
            </a:r>
            <a:r>
              <a:rPr lang="he-IL" dirty="0"/>
              <a:t>המבוקשות "תפוסה" על ידי סיעת כנסת, ורשימה זו הייתה מסומנת ביותר מאות אחת.</a:t>
            </a:r>
          </a:p>
          <a:p>
            <a:endParaRPr lang="he-IL" dirty="0"/>
          </a:p>
          <a:p>
            <a:endParaRPr lang="he-IL" dirty="0"/>
          </a:p>
        </p:txBody>
      </p:sp>
    </p:spTree>
    <p:extLst>
      <p:ext uri="{BB962C8B-B14F-4D97-AF65-F5344CB8AC3E}">
        <p14:creationId xmlns:p14="http://schemas.microsoft.com/office/powerpoint/2010/main" val="3227027460"/>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2DF3B0C-EEB1-44D3-A201-CDA7A8736702}"/>
              </a:ext>
            </a:extLst>
          </p:cNvPr>
          <p:cNvSpPr>
            <a:spLocks noGrp="1"/>
          </p:cNvSpPr>
          <p:nvPr>
            <p:ph type="sldNum" sz="quarter" idx="4294967295"/>
          </p:nvPr>
        </p:nvSpPr>
        <p:spPr>
          <a:xfrm>
            <a:off x="8604448" y="6309320"/>
            <a:ext cx="477416" cy="288032"/>
          </a:xfrm>
        </p:spPr>
        <p:txBody>
          <a:bodyPr/>
          <a:lstStyle/>
          <a:p>
            <a:fld id="{A14318B7-7A23-46B4-B76B-10B16BA86880}" type="slidenum">
              <a:rPr lang="he-IL" smtClean="0"/>
              <a:pPr/>
              <a:t>54</a:t>
            </a:fld>
            <a:endParaRPr lang="he-IL"/>
          </a:p>
        </p:txBody>
      </p:sp>
      <p:sp>
        <p:nvSpPr>
          <p:cNvPr id="4" name="Title 3">
            <a:extLst>
              <a:ext uri="{FF2B5EF4-FFF2-40B4-BE49-F238E27FC236}">
                <a16:creationId xmlns:a16="http://schemas.microsoft.com/office/drawing/2014/main" id="{9C465828-9ACD-40B7-8E0E-74C648D8F846}"/>
              </a:ext>
            </a:extLst>
          </p:cNvPr>
          <p:cNvSpPr>
            <a:spLocks noGrp="1"/>
          </p:cNvSpPr>
          <p:nvPr>
            <p:ph type="title"/>
          </p:nvPr>
        </p:nvSpPr>
        <p:spPr>
          <a:xfrm>
            <a:off x="2136435" y="194904"/>
            <a:ext cx="6378915" cy="1325563"/>
          </a:xfrm>
        </p:spPr>
        <p:txBody>
          <a:bodyPr/>
          <a:lstStyle/>
          <a:p>
            <a:r>
              <a:rPr lang="he-IL" dirty="0"/>
              <a:t>אותיות לרשימות – הכללים</a:t>
            </a:r>
          </a:p>
        </p:txBody>
      </p:sp>
      <p:sp>
        <p:nvSpPr>
          <p:cNvPr id="5" name="Content Placeholder 4">
            <a:extLst>
              <a:ext uri="{FF2B5EF4-FFF2-40B4-BE49-F238E27FC236}">
                <a16:creationId xmlns:a16="http://schemas.microsoft.com/office/drawing/2014/main" id="{B7E57FB7-1D03-4FE4-97BD-367541E939DB}"/>
              </a:ext>
            </a:extLst>
          </p:cNvPr>
          <p:cNvSpPr>
            <a:spLocks noGrp="1"/>
          </p:cNvSpPr>
          <p:nvPr>
            <p:ph sz="quarter" idx="10"/>
          </p:nvPr>
        </p:nvSpPr>
        <p:spPr>
          <a:xfrm>
            <a:off x="323850" y="1557338"/>
            <a:ext cx="8208963" cy="5040312"/>
          </a:xfrm>
        </p:spPr>
        <p:txBody>
          <a:bodyPr/>
          <a:lstStyle/>
          <a:p>
            <a:pPr marL="0" indent="0">
              <a:buNone/>
            </a:pPr>
            <a:r>
              <a:rPr lang="he-IL" b="1" dirty="0">
                <a:solidFill>
                  <a:srgbClr val="18918C"/>
                </a:solidFill>
              </a:rPr>
              <a:t>פטור מקבלת הסכמה לשימוש באותיות "תפוסות"</a:t>
            </a:r>
          </a:p>
          <a:p>
            <a:pPr marL="0" indent="0">
              <a:buNone/>
            </a:pPr>
            <a:r>
              <a:rPr lang="he-IL" dirty="0"/>
              <a:t>דוגמה:</a:t>
            </a:r>
          </a:p>
          <a:p>
            <a:r>
              <a:rPr lang="he-IL" dirty="0"/>
              <a:t>סיעת המועצה היוצאת "הבהלה לזהב" התמודדה בבחירות הקודמות עם האותיות </a:t>
            </a:r>
            <a:r>
              <a:rPr lang="he-IL" sz="3200" b="1" dirty="0">
                <a:solidFill>
                  <a:srgbClr val="18918C"/>
                </a:solidFill>
              </a:rPr>
              <a:t>פז</a:t>
            </a:r>
            <a:r>
              <a:rPr lang="he-IL" dirty="0"/>
              <a:t>, ומבקשת לסמן אותה באותיות אלה גם בבחירות הנוכחיות.</a:t>
            </a:r>
          </a:p>
          <a:p>
            <a:r>
              <a:rPr lang="he-IL" dirty="0"/>
              <a:t> בכנסת קיימת סיעה שאותיותיה </a:t>
            </a:r>
            <a:r>
              <a:rPr lang="he-IL" sz="3200" b="1" dirty="0">
                <a:solidFill>
                  <a:srgbClr val="18918C"/>
                </a:solidFill>
              </a:rPr>
              <a:t>פה</a:t>
            </a:r>
            <a:r>
              <a:rPr lang="he-IL" dirty="0"/>
              <a:t>.</a:t>
            </a:r>
          </a:p>
          <a:p>
            <a:r>
              <a:rPr lang="he-IL" dirty="0"/>
              <a:t>האות ז' אינה "תפוסה".</a:t>
            </a:r>
            <a:br>
              <a:rPr lang="en-US" dirty="0"/>
            </a:br>
            <a:br>
              <a:rPr lang="en-US" dirty="0"/>
            </a:br>
            <a:endParaRPr lang="he-IL" dirty="0"/>
          </a:p>
        </p:txBody>
      </p:sp>
      <p:grpSp>
        <p:nvGrpSpPr>
          <p:cNvPr id="8" name="Group 7">
            <a:extLst>
              <a:ext uri="{FF2B5EF4-FFF2-40B4-BE49-F238E27FC236}">
                <a16:creationId xmlns:a16="http://schemas.microsoft.com/office/drawing/2014/main" id="{EB263BC0-8392-405E-93D8-94AC69301AFC}"/>
              </a:ext>
            </a:extLst>
          </p:cNvPr>
          <p:cNvGrpSpPr/>
          <p:nvPr/>
        </p:nvGrpSpPr>
        <p:grpSpPr>
          <a:xfrm>
            <a:off x="4140200" y="4838701"/>
            <a:ext cx="3943350" cy="1503901"/>
            <a:chOff x="4140200" y="4838701"/>
            <a:chExt cx="3943350" cy="1503901"/>
          </a:xfrm>
        </p:grpSpPr>
        <p:sp>
          <p:nvSpPr>
            <p:cNvPr id="3" name="Isosceles Triangle 2">
              <a:extLst>
                <a:ext uri="{FF2B5EF4-FFF2-40B4-BE49-F238E27FC236}">
                  <a16:creationId xmlns:a16="http://schemas.microsoft.com/office/drawing/2014/main" id="{A5156B00-5611-4E90-9824-C1FB09FD8880}"/>
                </a:ext>
              </a:extLst>
            </p:cNvPr>
            <p:cNvSpPr/>
            <p:nvPr/>
          </p:nvSpPr>
          <p:spPr>
            <a:xfrm rot="10800000">
              <a:off x="5880100" y="4838701"/>
              <a:ext cx="660400" cy="266700"/>
            </a:xfrm>
            <a:prstGeom prst="triangle">
              <a:avLst/>
            </a:prstGeom>
            <a:solidFill>
              <a:srgbClr val="00335B"/>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 name="TextBox 6">
              <a:extLst>
                <a:ext uri="{FF2B5EF4-FFF2-40B4-BE49-F238E27FC236}">
                  <a16:creationId xmlns:a16="http://schemas.microsoft.com/office/drawing/2014/main" id="{1C59FC89-FB41-4F8B-91BE-2C89F59907E7}"/>
                </a:ext>
              </a:extLst>
            </p:cNvPr>
            <p:cNvSpPr txBox="1"/>
            <p:nvPr/>
          </p:nvSpPr>
          <p:spPr>
            <a:xfrm>
              <a:off x="4140200" y="5142273"/>
              <a:ext cx="3943350" cy="1200329"/>
            </a:xfrm>
            <a:prstGeom prst="rect">
              <a:avLst/>
            </a:prstGeom>
            <a:noFill/>
          </p:spPr>
          <p:txBody>
            <a:bodyPr wrap="square">
              <a:spAutoFit/>
            </a:bodyPr>
            <a:lstStyle/>
            <a:p>
              <a:pPr algn="ctr" rtl="1"/>
              <a:r>
                <a:rPr lang="he-IL" sz="2400" dirty="0"/>
                <a:t>במצב זה מתקיימים 3 התנאים, </a:t>
              </a:r>
              <a:br>
                <a:rPr lang="en-US" sz="2400" dirty="0"/>
              </a:br>
              <a:r>
                <a:rPr lang="he-IL" sz="2400" dirty="0"/>
                <a:t>והסיעה פטורה מהצורך לקבל אישור לשימוש באות פ'.</a:t>
              </a:r>
            </a:p>
          </p:txBody>
        </p:sp>
      </p:grpSp>
    </p:spTree>
    <p:extLst>
      <p:ext uri="{BB962C8B-B14F-4D97-AF65-F5344CB8AC3E}">
        <p14:creationId xmlns:p14="http://schemas.microsoft.com/office/powerpoint/2010/main" val="321605556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BEFDC96-F3F0-4A2B-9309-19E74E670BFC}"/>
              </a:ext>
            </a:extLst>
          </p:cNvPr>
          <p:cNvSpPr>
            <a:spLocks noGrp="1"/>
          </p:cNvSpPr>
          <p:nvPr>
            <p:ph type="sldNum" sz="quarter" idx="4294967295"/>
          </p:nvPr>
        </p:nvSpPr>
        <p:spPr>
          <a:xfrm>
            <a:off x="8604448" y="6309320"/>
            <a:ext cx="477416" cy="288032"/>
          </a:xfrm>
        </p:spPr>
        <p:txBody>
          <a:bodyPr/>
          <a:lstStyle/>
          <a:p>
            <a:fld id="{A14318B7-7A23-46B4-B76B-10B16BA86880}" type="slidenum">
              <a:rPr lang="he-IL" smtClean="0"/>
              <a:t>55</a:t>
            </a:fld>
            <a:endParaRPr lang="he-IL"/>
          </a:p>
        </p:txBody>
      </p:sp>
      <p:sp>
        <p:nvSpPr>
          <p:cNvPr id="4" name="Title 3">
            <a:extLst>
              <a:ext uri="{FF2B5EF4-FFF2-40B4-BE49-F238E27FC236}">
                <a16:creationId xmlns:a16="http://schemas.microsoft.com/office/drawing/2014/main" id="{F273EBA1-93C3-420F-803A-456674704F90}"/>
              </a:ext>
            </a:extLst>
          </p:cNvPr>
          <p:cNvSpPr>
            <a:spLocks noGrp="1"/>
          </p:cNvSpPr>
          <p:nvPr>
            <p:ph type="title"/>
          </p:nvPr>
        </p:nvSpPr>
        <p:spPr/>
        <p:txBody>
          <a:bodyPr/>
          <a:lstStyle/>
          <a:p>
            <a:r>
              <a:rPr lang="he-IL" dirty="0"/>
              <a:t>אותיות לרשימות – הכללים</a:t>
            </a:r>
          </a:p>
        </p:txBody>
      </p:sp>
      <p:sp>
        <p:nvSpPr>
          <p:cNvPr id="5" name="Content Placeholder 4">
            <a:extLst>
              <a:ext uri="{FF2B5EF4-FFF2-40B4-BE49-F238E27FC236}">
                <a16:creationId xmlns:a16="http://schemas.microsoft.com/office/drawing/2014/main" id="{D6EA6BD0-C0E3-4C40-97F3-CDD99A24B2DD}"/>
              </a:ext>
            </a:extLst>
          </p:cNvPr>
          <p:cNvSpPr>
            <a:spLocks noGrp="1"/>
          </p:cNvSpPr>
          <p:nvPr>
            <p:ph sz="quarter" idx="10"/>
          </p:nvPr>
        </p:nvSpPr>
        <p:spPr/>
        <p:txBody>
          <a:bodyPr/>
          <a:lstStyle/>
          <a:p>
            <a:pPr marL="0" indent="0">
              <a:buNone/>
            </a:pPr>
            <a:r>
              <a:rPr lang="he-IL" b="1" dirty="0">
                <a:solidFill>
                  <a:srgbClr val="18918C"/>
                </a:solidFill>
              </a:rPr>
              <a:t>סדר עדיפות באישור אותיות</a:t>
            </a:r>
          </a:p>
          <a:p>
            <a:pPr marL="0" indent="0">
              <a:buNone/>
            </a:pPr>
            <a:r>
              <a:rPr lang="he-IL" dirty="0"/>
              <a:t>במצב של "תחרות" בין רשימות שביקשו אותיות זהות, סדר העדיפות הוא:</a:t>
            </a:r>
          </a:p>
          <a:p>
            <a:endParaRPr lang="he-IL" dirty="0"/>
          </a:p>
        </p:txBody>
      </p:sp>
      <p:sp>
        <p:nvSpPr>
          <p:cNvPr id="6" name="Flowchart: Alternate Process 5">
            <a:extLst>
              <a:ext uri="{FF2B5EF4-FFF2-40B4-BE49-F238E27FC236}">
                <a16:creationId xmlns:a16="http://schemas.microsoft.com/office/drawing/2014/main" id="{1797C126-3E79-45F1-B696-0B01B2AC157F}"/>
              </a:ext>
            </a:extLst>
          </p:cNvPr>
          <p:cNvSpPr/>
          <p:nvPr/>
        </p:nvSpPr>
        <p:spPr>
          <a:xfrm>
            <a:off x="4267200" y="2857500"/>
            <a:ext cx="3187700" cy="355600"/>
          </a:xfrm>
          <a:prstGeom prst="flowChartAlternateProcess">
            <a:avLst/>
          </a:prstGeom>
          <a:solidFill>
            <a:srgbClr val="18918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a:t>רשימה מטעם סיעת כנסת</a:t>
            </a:r>
          </a:p>
        </p:txBody>
      </p:sp>
      <p:sp>
        <p:nvSpPr>
          <p:cNvPr id="7" name="Flowchart: Alternate Process 6">
            <a:extLst>
              <a:ext uri="{FF2B5EF4-FFF2-40B4-BE49-F238E27FC236}">
                <a16:creationId xmlns:a16="http://schemas.microsoft.com/office/drawing/2014/main" id="{F27D7EB0-8DE5-48DB-80C7-DCD889E4F7DF}"/>
              </a:ext>
            </a:extLst>
          </p:cNvPr>
          <p:cNvSpPr/>
          <p:nvPr/>
        </p:nvSpPr>
        <p:spPr>
          <a:xfrm>
            <a:off x="4267200" y="3982711"/>
            <a:ext cx="3187700" cy="355600"/>
          </a:xfrm>
          <a:prstGeom prst="flowChartAlternateProcess">
            <a:avLst/>
          </a:prstGeom>
          <a:solidFill>
            <a:srgbClr val="18918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a:t>רשימה מטעם מפלגה בכנסת</a:t>
            </a:r>
          </a:p>
        </p:txBody>
      </p:sp>
      <p:sp>
        <p:nvSpPr>
          <p:cNvPr id="8" name="Flowchart: Alternate Process 7">
            <a:extLst>
              <a:ext uri="{FF2B5EF4-FFF2-40B4-BE49-F238E27FC236}">
                <a16:creationId xmlns:a16="http://schemas.microsoft.com/office/drawing/2014/main" id="{EC15C905-957C-4309-9275-49DB7ECE8BB1}"/>
              </a:ext>
            </a:extLst>
          </p:cNvPr>
          <p:cNvSpPr/>
          <p:nvPr/>
        </p:nvSpPr>
        <p:spPr>
          <a:xfrm>
            <a:off x="4267200" y="3383754"/>
            <a:ext cx="3187700" cy="355600"/>
          </a:xfrm>
          <a:prstGeom prst="flowChartAlternateProcess">
            <a:avLst/>
          </a:prstGeom>
          <a:solidFill>
            <a:srgbClr val="18918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a:t>רשימה מטעם סיעת מועצה יוצאת</a:t>
            </a:r>
            <a:endParaRPr lang="he-IL" dirty="0"/>
          </a:p>
        </p:txBody>
      </p:sp>
      <p:sp>
        <p:nvSpPr>
          <p:cNvPr id="9" name="Flowchart: Alternate Process 8">
            <a:extLst>
              <a:ext uri="{FF2B5EF4-FFF2-40B4-BE49-F238E27FC236}">
                <a16:creationId xmlns:a16="http://schemas.microsoft.com/office/drawing/2014/main" id="{68AF3C4A-82EC-4112-914A-B4BD668CCA25}"/>
              </a:ext>
            </a:extLst>
          </p:cNvPr>
          <p:cNvSpPr/>
          <p:nvPr/>
        </p:nvSpPr>
        <p:spPr>
          <a:xfrm>
            <a:off x="4247356" y="5128347"/>
            <a:ext cx="3187700" cy="355600"/>
          </a:xfrm>
          <a:prstGeom prst="flowChartAlternateProcess">
            <a:avLst/>
          </a:prstGeom>
          <a:solidFill>
            <a:srgbClr val="18918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a:t>רשימות אחרות</a:t>
            </a:r>
          </a:p>
        </p:txBody>
      </p:sp>
      <p:sp>
        <p:nvSpPr>
          <p:cNvPr id="10" name="TextBox 9">
            <a:extLst>
              <a:ext uri="{FF2B5EF4-FFF2-40B4-BE49-F238E27FC236}">
                <a16:creationId xmlns:a16="http://schemas.microsoft.com/office/drawing/2014/main" id="{6683336E-E201-49E3-A0BF-749A7732D8A8}"/>
              </a:ext>
            </a:extLst>
          </p:cNvPr>
          <p:cNvSpPr txBox="1"/>
          <p:nvPr/>
        </p:nvSpPr>
        <p:spPr>
          <a:xfrm>
            <a:off x="7435056" y="2742912"/>
            <a:ext cx="558800" cy="584775"/>
          </a:xfrm>
          <a:prstGeom prst="rect">
            <a:avLst/>
          </a:prstGeom>
          <a:noFill/>
        </p:spPr>
        <p:txBody>
          <a:bodyPr wrap="square" rtlCol="1">
            <a:spAutoFit/>
          </a:bodyPr>
          <a:lstStyle/>
          <a:p>
            <a:r>
              <a:rPr lang="he-IL" sz="3200" dirty="0">
                <a:solidFill>
                  <a:srgbClr val="00335B"/>
                </a:solidFill>
                <a:sym typeface="Wingdings" panose="05000000000000000000" pitchFamily="2" charset="2"/>
              </a:rPr>
              <a:t></a:t>
            </a:r>
            <a:endParaRPr lang="he-IL" sz="3200" dirty="0">
              <a:solidFill>
                <a:srgbClr val="00335B"/>
              </a:solidFill>
            </a:endParaRPr>
          </a:p>
        </p:txBody>
      </p:sp>
      <p:sp>
        <p:nvSpPr>
          <p:cNvPr id="11" name="TextBox 10">
            <a:extLst>
              <a:ext uri="{FF2B5EF4-FFF2-40B4-BE49-F238E27FC236}">
                <a16:creationId xmlns:a16="http://schemas.microsoft.com/office/drawing/2014/main" id="{41AEDA0E-7576-482C-8E55-CCBE49428A3E}"/>
              </a:ext>
            </a:extLst>
          </p:cNvPr>
          <p:cNvSpPr txBox="1"/>
          <p:nvPr/>
        </p:nvSpPr>
        <p:spPr>
          <a:xfrm>
            <a:off x="7435056" y="3316886"/>
            <a:ext cx="558800" cy="584775"/>
          </a:xfrm>
          <a:prstGeom prst="rect">
            <a:avLst/>
          </a:prstGeom>
          <a:noFill/>
        </p:spPr>
        <p:txBody>
          <a:bodyPr wrap="square" rtlCol="1">
            <a:spAutoFit/>
          </a:bodyPr>
          <a:lstStyle/>
          <a:p>
            <a:r>
              <a:rPr lang="he-IL" sz="3200" dirty="0">
                <a:solidFill>
                  <a:srgbClr val="00335B"/>
                </a:solidFill>
                <a:sym typeface="Wingdings" panose="05000000000000000000" pitchFamily="2" charset="2"/>
              </a:rPr>
              <a:t></a:t>
            </a:r>
            <a:endParaRPr lang="he-IL" sz="3200" dirty="0">
              <a:solidFill>
                <a:srgbClr val="00335B"/>
              </a:solidFill>
            </a:endParaRPr>
          </a:p>
        </p:txBody>
      </p:sp>
      <p:sp>
        <p:nvSpPr>
          <p:cNvPr id="12" name="TextBox 11">
            <a:extLst>
              <a:ext uri="{FF2B5EF4-FFF2-40B4-BE49-F238E27FC236}">
                <a16:creationId xmlns:a16="http://schemas.microsoft.com/office/drawing/2014/main" id="{C3F51A79-7128-49D0-8EC4-3AC8DDF99262}"/>
              </a:ext>
            </a:extLst>
          </p:cNvPr>
          <p:cNvSpPr txBox="1"/>
          <p:nvPr/>
        </p:nvSpPr>
        <p:spPr>
          <a:xfrm>
            <a:off x="7435056" y="3890860"/>
            <a:ext cx="558800" cy="584775"/>
          </a:xfrm>
          <a:prstGeom prst="rect">
            <a:avLst/>
          </a:prstGeom>
          <a:noFill/>
        </p:spPr>
        <p:txBody>
          <a:bodyPr wrap="square" rtlCol="1">
            <a:spAutoFit/>
          </a:bodyPr>
          <a:lstStyle/>
          <a:p>
            <a:r>
              <a:rPr lang="he-IL" sz="3200" dirty="0">
                <a:solidFill>
                  <a:srgbClr val="00335B"/>
                </a:solidFill>
                <a:sym typeface="Wingdings" panose="05000000000000000000" pitchFamily="2" charset="2"/>
              </a:rPr>
              <a:t></a:t>
            </a:r>
            <a:endParaRPr lang="he-IL" sz="3200" dirty="0">
              <a:solidFill>
                <a:srgbClr val="00335B"/>
              </a:solidFill>
            </a:endParaRPr>
          </a:p>
        </p:txBody>
      </p:sp>
      <p:sp>
        <p:nvSpPr>
          <p:cNvPr id="13" name="TextBox 12">
            <a:extLst>
              <a:ext uri="{FF2B5EF4-FFF2-40B4-BE49-F238E27FC236}">
                <a16:creationId xmlns:a16="http://schemas.microsoft.com/office/drawing/2014/main" id="{1472D73D-4DF2-4563-9559-1D2CDE0A784E}"/>
              </a:ext>
            </a:extLst>
          </p:cNvPr>
          <p:cNvSpPr txBox="1"/>
          <p:nvPr/>
        </p:nvSpPr>
        <p:spPr>
          <a:xfrm>
            <a:off x="7435056" y="4464834"/>
            <a:ext cx="558800" cy="584775"/>
          </a:xfrm>
          <a:prstGeom prst="rect">
            <a:avLst/>
          </a:prstGeom>
          <a:noFill/>
        </p:spPr>
        <p:txBody>
          <a:bodyPr wrap="square" rtlCol="1">
            <a:spAutoFit/>
          </a:bodyPr>
          <a:lstStyle/>
          <a:p>
            <a:r>
              <a:rPr lang="he-IL" sz="3200" dirty="0">
                <a:solidFill>
                  <a:srgbClr val="00335B"/>
                </a:solidFill>
                <a:sym typeface="Wingdings" panose="05000000000000000000" pitchFamily="2" charset="2"/>
              </a:rPr>
              <a:t></a:t>
            </a:r>
            <a:endParaRPr lang="he-IL" sz="3200" dirty="0">
              <a:solidFill>
                <a:srgbClr val="00335B"/>
              </a:solidFill>
            </a:endParaRPr>
          </a:p>
        </p:txBody>
      </p:sp>
      <p:sp>
        <p:nvSpPr>
          <p:cNvPr id="15" name="TextBox 14">
            <a:extLst>
              <a:ext uri="{FF2B5EF4-FFF2-40B4-BE49-F238E27FC236}">
                <a16:creationId xmlns:a16="http://schemas.microsoft.com/office/drawing/2014/main" id="{A1C9DBB1-C07C-4F12-8D6B-1CE79D92DC7F}"/>
              </a:ext>
            </a:extLst>
          </p:cNvPr>
          <p:cNvSpPr txBox="1"/>
          <p:nvPr/>
        </p:nvSpPr>
        <p:spPr>
          <a:xfrm>
            <a:off x="356394" y="2993720"/>
            <a:ext cx="3663156" cy="646331"/>
          </a:xfrm>
          <a:prstGeom prst="rect">
            <a:avLst/>
          </a:prstGeom>
          <a:noFill/>
        </p:spPr>
        <p:txBody>
          <a:bodyPr wrap="square">
            <a:spAutoFit/>
          </a:bodyPr>
          <a:lstStyle/>
          <a:p>
            <a:pPr algn="r" rtl="1"/>
            <a:r>
              <a:rPr lang="he-IL" dirty="0"/>
              <a:t>רק אם היא מבקשת לשמור על האותיות עימן נבחרה בבחירות האחרונות</a:t>
            </a:r>
          </a:p>
        </p:txBody>
      </p:sp>
      <p:sp>
        <p:nvSpPr>
          <p:cNvPr id="16" name="Flowchart: Alternate Process 15">
            <a:extLst>
              <a:ext uri="{FF2B5EF4-FFF2-40B4-BE49-F238E27FC236}">
                <a16:creationId xmlns:a16="http://schemas.microsoft.com/office/drawing/2014/main" id="{CC34281B-18C0-40F2-A25C-FB9480611302}"/>
              </a:ext>
            </a:extLst>
          </p:cNvPr>
          <p:cNvSpPr/>
          <p:nvPr/>
        </p:nvSpPr>
        <p:spPr>
          <a:xfrm>
            <a:off x="4267200" y="4587961"/>
            <a:ext cx="3187700" cy="355600"/>
          </a:xfrm>
          <a:prstGeom prst="flowChartAlternateProcess">
            <a:avLst/>
          </a:prstGeom>
          <a:solidFill>
            <a:srgbClr val="18918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a:t>רשימה מטעם סיעת מועצה יוצאת</a:t>
            </a:r>
            <a:endParaRPr lang="he-IL" dirty="0"/>
          </a:p>
        </p:txBody>
      </p:sp>
      <p:sp>
        <p:nvSpPr>
          <p:cNvPr id="17" name="TextBox 16">
            <a:extLst>
              <a:ext uri="{FF2B5EF4-FFF2-40B4-BE49-F238E27FC236}">
                <a16:creationId xmlns:a16="http://schemas.microsoft.com/office/drawing/2014/main" id="{181A3A5A-90A0-4BA9-9234-43F79771AA16}"/>
              </a:ext>
            </a:extLst>
          </p:cNvPr>
          <p:cNvSpPr txBox="1"/>
          <p:nvPr/>
        </p:nvSpPr>
        <p:spPr>
          <a:xfrm>
            <a:off x="463947" y="4417195"/>
            <a:ext cx="3663156" cy="646331"/>
          </a:xfrm>
          <a:prstGeom prst="rect">
            <a:avLst/>
          </a:prstGeom>
          <a:noFill/>
        </p:spPr>
        <p:txBody>
          <a:bodyPr wrap="square">
            <a:spAutoFit/>
          </a:bodyPr>
          <a:lstStyle/>
          <a:p>
            <a:pPr algn="r" rtl="1"/>
            <a:r>
              <a:rPr lang="he-IL" dirty="0"/>
              <a:t>אם היא מבקשת אותיות שונות מאלה </a:t>
            </a:r>
            <a:br>
              <a:rPr lang="en-US" dirty="0"/>
            </a:br>
            <a:r>
              <a:rPr lang="he-IL" dirty="0"/>
              <a:t>עימן נבחרה בבחירות האחרונות</a:t>
            </a:r>
          </a:p>
        </p:txBody>
      </p:sp>
      <p:sp>
        <p:nvSpPr>
          <p:cNvPr id="18" name="TextBox 17">
            <a:extLst>
              <a:ext uri="{FF2B5EF4-FFF2-40B4-BE49-F238E27FC236}">
                <a16:creationId xmlns:a16="http://schemas.microsoft.com/office/drawing/2014/main" id="{31CA2B42-5603-4EDB-B01A-15606CA8F03B}"/>
              </a:ext>
            </a:extLst>
          </p:cNvPr>
          <p:cNvSpPr txBox="1"/>
          <p:nvPr/>
        </p:nvSpPr>
        <p:spPr>
          <a:xfrm>
            <a:off x="7435056" y="5038808"/>
            <a:ext cx="558800" cy="584775"/>
          </a:xfrm>
          <a:prstGeom prst="rect">
            <a:avLst/>
          </a:prstGeom>
          <a:noFill/>
        </p:spPr>
        <p:txBody>
          <a:bodyPr wrap="square" rtlCol="1">
            <a:spAutoFit/>
          </a:bodyPr>
          <a:lstStyle/>
          <a:p>
            <a:r>
              <a:rPr lang="he-IL" sz="3200" dirty="0">
                <a:solidFill>
                  <a:srgbClr val="00335B"/>
                </a:solidFill>
                <a:sym typeface="Wingdings" panose="05000000000000000000" pitchFamily="2" charset="2"/>
              </a:rPr>
              <a:t></a:t>
            </a:r>
            <a:endParaRPr lang="he-IL" sz="3200" dirty="0">
              <a:solidFill>
                <a:srgbClr val="00335B"/>
              </a:solidFill>
            </a:endParaRPr>
          </a:p>
        </p:txBody>
      </p:sp>
      <p:sp>
        <p:nvSpPr>
          <p:cNvPr id="19" name="TextBox 18">
            <a:extLst>
              <a:ext uri="{FF2B5EF4-FFF2-40B4-BE49-F238E27FC236}">
                <a16:creationId xmlns:a16="http://schemas.microsoft.com/office/drawing/2014/main" id="{E1D93EBC-E424-4F49-98A1-C0C576B4E01D}"/>
              </a:ext>
            </a:extLst>
          </p:cNvPr>
          <p:cNvSpPr txBox="1"/>
          <p:nvPr/>
        </p:nvSpPr>
        <p:spPr>
          <a:xfrm>
            <a:off x="323850" y="5036897"/>
            <a:ext cx="3793331" cy="923330"/>
          </a:xfrm>
          <a:prstGeom prst="rect">
            <a:avLst/>
          </a:prstGeom>
          <a:noFill/>
        </p:spPr>
        <p:txBody>
          <a:bodyPr wrap="square">
            <a:spAutoFit/>
          </a:bodyPr>
          <a:lstStyle/>
          <a:p>
            <a:pPr algn="r" rtl="1"/>
            <a:r>
              <a:rPr lang="he-IL" dirty="0"/>
              <a:t>רשימות "ותיקות" המבקשות אותיות שונות מאלה עימן נבחרו, או רשימות "חדשות": הקדימות לפי סדר הגשת הרשימות.</a:t>
            </a:r>
          </a:p>
        </p:txBody>
      </p:sp>
      <p:sp>
        <p:nvSpPr>
          <p:cNvPr id="20" name="Left Brace 19">
            <a:extLst>
              <a:ext uri="{FF2B5EF4-FFF2-40B4-BE49-F238E27FC236}">
                <a16:creationId xmlns:a16="http://schemas.microsoft.com/office/drawing/2014/main" id="{34B3CB37-AE67-40C0-A45D-778E7BD8DAC4}"/>
              </a:ext>
            </a:extLst>
          </p:cNvPr>
          <p:cNvSpPr/>
          <p:nvPr/>
        </p:nvSpPr>
        <p:spPr>
          <a:xfrm>
            <a:off x="4019550" y="2824554"/>
            <a:ext cx="247650" cy="973371"/>
          </a:xfrm>
          <a:prstGeom prst="leftBrace">
            <a:avLst>
              <a:gd name="adj1" fmla="val 54487"/>
              <a:gd name="adj2" fmla="val 50000"/>
            </a:avLst>
          </a:prstGeom>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a:p>
        </p:txBody>
      </p:sp>
    </p:spTree>
    <p:extLst>
      <p:ext uri="{BB962C8B-B14F-4D97-AF65-F5344CB8AC3E}">
        <p14:creationId xmlns:p14="http://schemas.microsoft.com/office/powerpoint/2010/main" val="358835349"/>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4D52953-AFBA-4847-909C-47A2838B2EA7}"/>
              </a:ext>
            </a:extLst>
          </p:cNvPr>
          <p:cNvSpPr>
            <a:spLocks noGrp="1"/>
          </p:cNvSpPr>
          <p:nvPr>
            <p:ph type="sldNum" sz="quarter" idx="4294967295"/>
          </p:nvPr>
        </p:nvSpPr>
        <p:spPr>
          <a:xfrm>
            <a:off x="8604448" y="6309320"/>
            <a:ext cx="477416" cy="288032"/>
          </a:xfrm>
        </p:spPr>
        <p:txBody>
          <a:bodyPr/>
          <a:lstStyle/>
          <a:p>
            <a:fld id="{A14318B7-7A23-46B4-B76B-10B16BA86880}" type="slidenum">
              <a:rPr lang="he-IL" smtClean="0"/>
              <a:t>56</a:t>
            </a:fld>
            <a:endParaRPr lang="he-IL"/>
          </a:p>
        </p:txBody>
      </p:sp>
      <p:sp>
        <p:nvSpPr>
          <p:cNvPr id="4" name="Title 3">
            <a:extLst>
              <a:ext uri="{FF2B5EF4-FFF2-40B4-BE49-F238E27FC236}">
                <a16:creationId xmlns:a16="http://schemas.microsoft.com/office/drawing/2014/main" id="{8375AAE8-C611-4B07-97A8-C41D08FCE5A9}"/>
              </a:ext>
            </a:extLst>
          </p:cNvPr>
          <p:cNvSpPr>
            <a:spLocks noGrp="1"/>
          </p:cNvSpPr>
          <p:nvPr>
            <p:ph type="title"/>
          </p:nvPr>
        </p:nvSpPr>
        <p:spPr/>
        <p:txBody>
          <a:bodyPr/>
          <a:lstStyle/>
          <a:p>
            <a:r>
              <a:rPr lang="he-IL" dirty="0"/>
              <a:t>אותיות לרשימות – הכללים</a:t>
            </a:r>
          </a:p>
        </p:txBody>
      </p:sp>
      <p:sp>
        <p:nvSpPr>
          <p:cNvPr id="5" name="Content Placeholder 4">
            <a:extLst>
              <a:ext uri="{FF2B5EF4-FFF2-40B4-BE49-F238E27FC236}">
                <a16:creationId xmlns:a16="http://schemas.microsoft.com/office/drawing/2014/main" id="{E9764481-BC1C-4FC5-90A1-C7766F7A7805}"/>
              </a:ext>
            </a:extLst>
          </p:cNvPr>
          <p:cNvSpPr>
            <a:spLocks noGrp="1"/>
          </p:cNvSpPr>
          <p:nvPr>
            <p:ph sz="quarter" idx="10"/>
          </p:nvPr>
        </p:nvSpPr>
        <p:spPr>
          <a:xfrm>
            <a:off x="330200" y="1557338"/>
            <a:ext cx="8202613" cy="5040312"/>
          </a:xfrm>
        </p:spPr>
        <p:txBody>
          <a:bodyPr/>
          <a:lstStyle/>
          <a:p>
            <a:pPr marL="0" indent="0">
              <a:buNone/>
            </a:pPr>
            <a:r>
              <a:rPr lang="he-IL" b="1" dirty="0">
                <a:solidFill>
                  <a:srgbClr val="18918C"/>
                </a:solidFill>
              </a:rPr>
              <a:t>אותיות העלולות להטעות</a:t>
            </a:r>
          </a:p>
          <a:p>
            <a:pPr marL="0" indent="0">
              <a:buNone/>
            </a:pPr>
            <a:r>
              <a:rPr lang="he-IL" dirty="0"/>
              <a:t>מנהל הבחירות מוסמך שלא לאשר אותיות העלולות להטעות, לדוגמה:</a:t>
            </a:r>
            <a:br>
              <a:rPr lang="en-US" dirty="0"/>
            </a:br>
            <a:endParaRPr lang="he-IL" dirty="0"/>
          </a:p>
          <a:p>
            <a:pPr lvl="2"/>
            <a:r>
              <a:rPr lang="he-IL" dirty="0"/>
              <a:t>אותיות זהות או דומות לאלה של רשימה אחרת, ויש יסוד סביר להניח כי </a:t>
            </a:r>
            <a:r>
              <a:rPr lang="he-IL" dirty="0" err="1"/>
              <a:t>הדימיון</a:t>
            </a:r>
            <a:r>
              <a:rPr lang="he-IL" dirty="0"/>
              <a:t> ביניהם עלול להטעות את הבוחרים.</a:t>
            </a:r>
            <a:br>
              <a:rPr lang="en-US" dirty="0"/>
            </a:br>
            <a:endParaRPr lang="he-IL" dirty="0"/>
          </a:p>
          <a:p>
            <a:pPr lvl="2"/>
            <a:r>
              <a:rPr lang="he-IL" dirty="0"/>
              <a:t>אותיות שעלולות לייצר בציבור רושם שהרשימה היא מטעם גוף ציבורי מסוים </a:t>
            </a:r>
          </a:p>
          <a:p>
            <a:pPr lvl="2"/>
            <a:endParaRPr lang="he-IL" dirty="0"/>
          </a:p>
          <a:p>
            <a:pPr lvl="2"/>
            <a:r>
              <a:rPr lang="he-IL" dirty="0"/>
              <a:t>שימוש שתי רשימות בצירופי אותיות היוצרות </a:t>
            </a:r>
            <a:r>
              <a:rPr lang="he-IL" dirty="0" err="1"/>
              <a:t>דימיון</a:t>
            </a:r>
            <a:r>
              <a:rPr lang="he-IL" dirty="0"/>
              <a:t> לאותיות אחרות בדפוס או בכתב יד (י-ו, כ-ב, ר-ד, כן-</a:t>
            </a:r>
            <a:r>
              <a:rPr lang="he-IL" dirty="0" err="1"/>
              <a:t>כו</a:t>
            </a:r>
            <a:r>
              <a:rPr lang="he-IL" dirty="0"/>
              <a:t>)</a:t>
            </a:r>
          </a:p>
          <a:p>
            <a:endParaRPr lang="he-IL" dirty="0"/>
          </a:p>
        </p:txBody>
      </p:sp>
      <p:sp>
        <p:nvSpPr>
          <p:cNvPr id="6" name="Google Shape;2282;p59">
            <a:extLst>
              <a:ext uri="{FF2B5EF4-FFF2-40B4-BE49-F238E27FC236}">
                <a16:creationId xmlns:a16="http://schemas.microsoft.com/office/drawing/2014/main" id="{E5E11B5D-D11C-4B6A-90F8-41D2DADDC694}"/>
              </a:ext>
            </a:extLst>
          </p:cNvPr>
          <p:cNvSpPr/>
          <p:nvPr/>
        </p:nvSpPr>
        <p:spPr>
          <a:xfrm rot="78015">
            <a:off x="7412004" y="2897533"/>
            <a:ext cx="552857" cy="702929"/>
          </a:xfrm>
          <a:prstGeom prst="foldedCorner">
            <a:avLst>
              <a:gd name="adj" fmla="val 0"/>
            </a:avLst>
          </a:prstGeom>
          <a:solidFill>
            <a:schemeClr val="bg1"/>
          </a:solidFill>
          <a:ln w="9525"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1" eaLnBrk="1" fontAlgn="auto" latinLnBrk="0" hangingPunct="1">
              <a:lnSpc>
                <a:spcPct val="100000"/>
              </a:lnSpc>
              <a:spcBef>
                <a:spcPct val="0"/>
              </a:spcBef>
              <a:spcAft>
                <a:spcPct val="0"/>
              </a:spcAft>
              <a:buClr>
                <a:srgbClr val="000000"/>
              </a:buClr>
              <a:buSzTx/>
              <a:buFont typeface="Arial"/>
              <a:buNone/>
              <a:tabLst/>
              <a:defRPr/>
            </a:pPr>
            <a:r>
              <a:rPr kumimoji="0" lang="he-IL" sz="2800" b="1" i="0" u="none" strike="noStrike" kern="0" cap="none" spc="0" normalizeH="0" baseline="0" noProof="0" dirty="0" err="1">
                <a:ln>
                  <a:noFill/>
                </a:ln>
                <a:solidFill>
                  <a:srgbClr val="000000"/>
                </a:solidFill>
                <a:effectLst/>
                <a:uLnTx/>
                <a:uFillTx/>
                <a:sym typeface="Calibri"/>
              </a:rPr>
              <a:t>דצ</a:t>
            </a:r>
            <a:endParaRPr kumimoji="0" lang="he-IL" sz="2800" b="1" i="0" u="none" strike="noStrike" kern="0" cap="none" spc="0" normalizeH="0" baseline="0" noProof="0" dirty="0">
              <a:ln>
                <a:noFill/>
              </a:ln>
              <a:solidFill>
                <a:srgbClr val="000000"/>
              </a:solidFill>
              <a:effectLst/>
              <a:uLnTx/>
              <a:uFillTx/>
              <a:sym typeface="Calibri"/>
            </a:endParaRPr>
          </a:p>
          <a:p>
            <a:pPr marL="0" marR="0" lvl="0" indent="0" algn="ctr" defTabSz="914400" rtl="1" eaLnBrk="1" fontAlgn="auto" latinLnBrk="0" hangingPunct="1">
              <a:lnSpc>
                <a:spcPct val="100000"/>
              </a:lnSpc>
              <a:spcBef>
                <a:spcPct val="0"/>
              </a:spcBef>
              <a:spcAft>
                <a:spcPct val="0"/>
              </a:spcAft>
              <a:buClr>
                <a:srgbClr val="000000"/>
              </a:buClr>
              <a:buSzTx/>
              <a:buFont typeface="Arial"/>
              <a:buNone/>
              <a:tabLst/>
              <a:defRPr/>
            </a:pPr>
            <a:endParaRPr lang="he-IL" sz="1200" kern="0" dirty="0">
              <a:solidFill>
                <a:srgbClr val="000000"/>
              </a:solidFill>
              <a:sym typeface="Calibri"/>
            </a:endParaRPr>
          </a:p>
        </p:txBody>
      </p:sp>
      <p:sp>
        <p:nvSpPr>
          <p:cNvPr id="7" name="Google Shape;2282;p59">
            <a:extLst>
              <a:ext uri="{FF2B5EF4-FFF2-40B4-BE49-F238E27FC236}">
                <a16:creationId xmlns:a16="http://schemas.microsoft.com/office/drawing/2014/main" id="{A7D06A60-B221-454C-899C-35D602C254F1}"/>
              </a:ext>
            </a:extLst>
          </p:cNvPr>
          <p:cNvSpPr/>
          <p:nvPr/>
        </p:nvSpPr>
        <p:spPr>
          <a:xfrm rot="78015">
            <a:off x="8056387" y="2897534"/>
            <a:ext cx="552857" cy="702929"/>
          </a:xfrm>
          <a:prstGeom prst="foldedCorner">
            <a:avLst>
              <a:gd name="adj" fmla="val 0"/>
            </a:avLst>
          </a:prstGeom>
          <a:solidFill>
            <a:schemeClr val="bg1"/>
          </a:solidFill>
          <a:ln w="9525"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1" eaLnBrk="1" fontAlgn="auto" latinLnBrk="0" hangingPunct="1">
              <a:lnSpc>
                <a:spcPct val="100000"/>
              </a:lnSpc>
              <a:spcBef>
                <a:spcPct val="0"/>
              </a:spcBef>
              <a:spcAft>
                <a:spcPct val="0"/>
              </a:spcAft>
              <a:buClr>
                <a:srgbClr val="000000"/>
              </a:buClr>
              <a:buSzTx/>
              <a:buFont typeface="Arial"/>
              <a:buNone/>
              <a:tabLst/>
              <a:defRPr/>
            </a:pPr>
            <a:r>
              <a:rPr kumimoji="0" lang="he-IL" sz="2800" b="1" i="0" u="none" strike="noStrike" kern="0" cap="none" spc="0" normalizeH="0" baseline="0" noProof="0" dirty="0">
                <a:ln>
                  <a:noFill/>
                </a:ln>
                <a:solidFill>
                  <a:srgbClr val="000000"/>
                </a:solidFill>
                <a:effectLst/>
                <a:uLnTx/>
                <a:uFillTx/>
                <a:sym typeface="Calibri"/>
              </a:rPr>
              <a:t>דץ</a:t>
            </a:r>
          </a:p>
          <a:p>
            <a:pPr marL="0" marR="0" lvl="0" indent="0" algn="ctr" defTabSz="914400" rtl="1" eaLnBrk="1" fontAlgn="auto" latinLnBrk="0" hangingPunct="1">
              <a:lnSpc>
                <a:spcPct val="100000"/>
              </a:lnSpc>
              <a:spcBef>
                <a:spcPct val="0"/>
              </a:spcBef>
              <a:spcAft>
                <a:spcPct val="0"/>
              </a:spcAft>
              <a:buClr>
                <a:srgbClr val="000000"/>
              </a:buClr>
              <a:buSzTx/>
              <a:buFont typeface="Arial"/>
              <a:buNone/>
              <a:tabLst/>
              <a:defRPr/>
            </a:pPr>
            <a:endParaRPr lang="he-IL" sz="1200" kern="0" dirty="0">
              <a:solidFill>
                <a:srgbClr val="000000"/>
              </a:solidFill>
              <a:sym typeface="Calibri"/>
            </a:endParaRPr>
          </a:p>
        </p:txBody>
      </p:sp>
      <p:sp>
        <p:nvSpPr>
          <p:cNvPr id="8" name="Google Shape;2282;p59">
            <a:extLst>
              <a:ext uri="{FF2B5EF4-FFF2-40B4-BE49-F238E27FC236}">
                <a16:creationId xmlns:a16="http://schemas.microsoft.com/office/drawing/2014/main" id="{B11304FD-3120-4121-AA8E-F01DAE0772EA}"/>
              </a:ext>
            </a:extLst>
          </p:cNvPr>
          <p:cNvSpPr/>
          <p:nvPr/>
        </p:nvSpPr>
        <p:spPr>
          <a:xfrm rot="78015">
            <a:off x="7406798" y="3973554"/>
            <a:ext cx="753244" cy="839126"/>
          </a:xfrm>
          <a:prstGeom prst="foldedCorner">
            <a:avLst>
              <a:gd name="adj" fmla="val 0"/>
            </a:avLst>
          </a:prstGeom>
          <a:solidFill>
            <a:schemeClr val="bg1"/>
          </a:solidFill>
          <a:ln w="9525"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1" eaLnBrk="1" fontAlgn="auto" latinLnBrk="0" hangingPunct="1">
              <a:lnSpc>
                <a:spcPct val="100000"/>
              </a:lnSpc>
              <a:spcBef>
                <a:spcPct val="0"/>
              </a:spcBef>
              <a:spcAft>
                <a:spcPct val="0"/>
              </a:spcAft>
              <a:buClr>
                <a:srgbClr val="000000"/>
              </a:buClr>
              <a:buSzTx/>
              <a:buFont typeface="Arial"/>
              <a:buNone/>
              <a:tabLst/>
              <a:defRPr/>
            </a:pPr>
            <a:r>
              <a:rPr kumimoji="0" lang="he-IL" sz="2800" b="1" i="0" u="none" strike="noStrike" kern="0" cap="none" spc="0" normalizeH="0" baseline="0" noProof="0" dirty="0">
                <a:ln>
                  <a:noFill/>
                </a:ln>
                <a:solidFill>
                  <a:srgbClr val="000000"/>
                </a:solidFill>
                <a:effectLst/>
                <a:uLnTx/>
                <a:uFillTx/>
                <a:sym typeface="Calibri"/>
              </a:rPr>
              <a:t>צהל</a:t>
            </a:r>
          </a:p>
          <a:p>
            <a:pPr marL="0" marR="0" lvl="0" indent="0" algn="ctr" defTabSz="914400" rtl="1" eaLnBrk="1" fontAlgn="auto" latinLnBrk="0" hangingPunct="1">
              <a:lnSpc>
                <a:spcPct val="100000"/>
              </a:lnSpc>
              <a:spcBef>
                <a:spcPct val="0"/>
              </a:spcBef>
              <a:spcAft>
                <a:spcPct val="0"/>
              </a:spcAft>
              <a:buClr>
                <a:srgbClr val="000000"/>
              </a:buClr>
              <a:buSzTx/>
              <a:buFont typeface="Arial"/>
              <a:buNone/>
              <a:tabLst/>
              <a:defRPr/>
            </a:pPr>
            <a:endParaRPr lang="he-IL" sz="1200" kern="0" dirty="0">
              <a:solidFill>
                <a:srgbClr val="000000"/>
              </a:solidFill>
              <a:sym typeface="Calibri"/>
            </a:endParaRPr>
          </a:p>
        </p:txBody>
      </p:sp>
      <p:sp>
        <p:nvSpPr>
          <p:cNvPr id="9" name="Google Shape;2282;p59">
            <a:extLst>
              <a:ext uri="{FF2B5EF4-FFF2-40B4-BE49-F238E27FC236}">
                <a16:creationId xmlns:a16="http://schemas.microsoft.com/office/drawing/2014/main" id="{245CE19E-D366-4D53-B800-1CBAE3E6630A}"/>
              </a:ext>
            </a:extLst>
          </p:cNvPr>
          <p:cNvSpPr/>
          <p:nvPr/>
        </p:nvSpPr>
        <p:spPr>
          <a:xfrm rot="78015">
            <a:off x="7395430" y="5293283"/>
            <a:ext cx="588298" cy="634304"/>
          </a:xfrm>
          <a:prstGeom prst="foldedCorner">
            <a:avLst>
              <a:gd name="adj" fmla="val 0"/>
            </a:avLst>
          </a:prstGeom>
          <a:solidFill>
            <a:schemeClr val="bg1"/>
          </a:solidFill>
          <a:ln w="9525"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1" eaLnBrk="1" fontAlgn="auto" latinLnBrk="0" hangingPunct="1">
              <a:lnSpc>
                <a:spcPct val="100000"/>
              </a:lnSpc>
              <a:spcBef>
                <a:spcPct val="0"/>
              </a:spcBef>
              <a:spcAft>
                <a:spcPct val="0"/>
              </a:spcAft>
              <a:buClr>
                <a:srgbClr val="000000"/>
              </a:buClr>
              <a:buSzTx/>
              <a:buFont typeface="Arial"/>
              <a:buNone/>
              <a:tabLst/>
              <a:defRPr/>
            </a:pPr>
            <a:r>
              <a:rPr kumimoji="0" lang="he-IL" sz="2800" i="0" u="none" strike="noStrike" kern="0" cap="none" spc="0" normalizeH="0" baseline="0" noProof="0" dirty="0">
                <a:ln>
                  <a:noFill/>
                </a:ln>
                <a:solidFill>
                  <a:srgbClr val="000000"/>
                </a:solidFill>
                <a:effectLst/>
                <a:uLnTx/>
                <a:uFillTx/>
                <a:latin typeface="Guttman Yad-Brush" panose="02010401010101010101" pitchFamily="2" charset="-79"/>
                <a:cs typeface="Guttman Yad-Brush" panose="02010401010101010101" pitchFamily="2" charset="-79"/>
                <a:sym typeface="Calibri"/>
              </a:rPr>
              <a:t>ד</a:t>
            </a:r>
          </a:p>
        </p:txBody>
      </p:sp>
      <p:sp>
        <p:nvSpPr>
          <p:cNvPr id="10" name="Google Shape;2282;p59">
            <a:extLst>
              <a:ext uri="{FF2B5EF4-FFF2-40B4-BE49-F238E27FC236}">
                <a16:creationId xmlns:a16="http://schemas.microsoft.com/office/drawing/2014/main" id="{13B4526F-1185-4380-A1F6-5FCE205C7A0F}"/>
              </a:ext>
            </a:extLst>
          </p:cNvPr>
          <p:cNvSpPr/>
          <p:nvPr/>
        </p:nvSpPr>
        <p:spPr>
          <a:xfrm rot="78015">
            <a:off x="8130346" y="5303099"/>
            <a:ext cx="588298" cy="634304"/>
          </a:xfrm>
          <a:prstGeom prst="foldedCorner">
            <a:avLst>
              <a:gd name="adj" fmla="val 0"/>
            </a:avLst>
          </a:prstGeom>
          <a:solidFill>
            <a:schemeClr val="bg1"/>
          </a:solidFill>
          <a:ln w="9525"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1" eaLnBrk="1" fontAlgn="auto" latinLnBrk="0" hangingPunct="1">
              <a:lnSpc>
                <a:spcPct val="100000"/>
              </a:lnSpc>
              <a:spcBef>
                <a:spcPct val="0"/>
              </a:spcBef>
              <a:spcAft>
                <a:spcPct val="0"/>
              </a:spcAft>
              <a:buClr>
                <a:srgbClr val="000000"/>
              </a:buClr>
              <a:buSzTx/>
              <a:buFont typeface="Arial"/>
              <a:buNone/>
              <a:tabLst/>
              <a:defRPr/>
            </a:pPr>
            <a:r>
              <a:rPr kumimoji="0" lang="he-IL" sz="2800" i="0" u="none" strike="noStrike" kern="0" cap="none" spc="0" normalizeH="0" baseline="0" noProof="0" dirty="0">
                <a:ln>
                  <a:noFill/>
                </a:ln>
                <a:solidFill>
                  <a:srgbClr val="000000"/>
                </a:solidFill>
                <a:effectLst/>
                <a:uLnTx/>
                <a:uFillTx/>
                <a:latin typeface="Guttman Yad-Brush" panose="02010401010101010101" pitchFamily="2" charset="-79"/>
                <a:cs typeface="Guttman Yad-Brush" panose="02010401010101010101" pitchFamily="2" charset="-79"/>
                <a:sym typeface="Calibri"/>
              </a:rPr>
              <a:t>צ</a:t>
            </a:r>
          </a:p>
        </p:txBody>
      </p:sp>
    </p:spTree>
    <p:extLst>
      <p:ext uri="{BB962C8B-B14F-4D97-AF65-F5344CB8AC3E}">
        <p14:creationId xmlns:p14="http://schemas.microsoft.com/office/powerpoint/2010/main" val="3531558969"/>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FDC5CB1-0444-4EB9-ABB4-03C2893FD02D}"/>
              </a:ext>
            </a:extLst>
          </p:cNvPr>
          <p:cNvSpPr>
            <a:spLocks noGrp="1"/>
          </p:cNvSpPr>
          <p:nvPr>
            <p:ph type="sldNum" sz="quarter" idx="4294967295"/>
          </p:nvPr>
        </p:nvSpPr>
        <p:spPr>
          <a:xfrm>
            <a:off x="8604448" y="6309320"/>
            <a:ext cx="477416" cy="288032"/>
          </a:xfrm>
        </p:spPr>
        <p:txBody>
          <a:bodyPr/>
          <a:lstStyle/>
          <a:p>
            <a:fld id="{A14318B7-7A23-46B4-B76B-10B16BA86880}" type="slidenum">
              <a:rPr lang="he-IL" smtClean="0"/>
              <a:t>57</a:t>
            </a:fld>
            <a:endParaRPr lang="he-IL"/>
          </a:p>
        </p:txBody>
      </p:sp>
      <p:sp>
        <p:nvSpPr>
          <p:cNvPr id="4" name="Title 3">
            <a:extLst>
              <a:ext uri="{FF2B5EF4-FFF2-40B4-BE49-F238E27FC236}">
                <a16:creationId xmlns:a16="http://schemas.microsoft.com/office/drawing/2014/main" id="{0C3E20A9-C4E6-4894-895C-5D7144A9F0E7}"/>
              </a:ext>
            </a:extLst>
          </p:cNvPr>
          <p:cNvSpPr>
            <a:spLocks noGrp="1"/>
          </p:cNvSpPr>
          <p:nvPr>
            <p:ph type="title"/>
          </p:nvPr>
        </p:nvSpPr>
        <p:spPr/>
        <p:txBody>
          <a:bodyPr/>
          <a:lstStyle/>
          <a:p>
            <a:r>
              <a:rPr lang="he-IL" dirty="0"/>
              <a:t>אותיות לרשימות – הכללים</a:t>
            </a:r>
          </a:p>
        </p:txBody>
      </p:sp>
      <p:sp>
        <p:nvSpPr>
          <p:cNvPr id="5" name="Content Placeholder 4">
            <a:extLst>
              <a:ext uri="{FF2B5EF4-FFF2-40B4-BE49-F238E27FC236}">
                <a16:creationId xmlns:a16="http://schemas.microsoft.com/office/drawing/2014/main" id="{8CE06218-174B-4003-8289-246CF8A3F814}"/>
              </a:ext>
            </a:extLst>
          </p:cNvPr>
          <p:cNvSpPr>
            <a:spLocks noGrp="1"/>
          </p:cNvSpPr>
          <p:nvPr>
            <p:ph sz="quarter" idx="10"/>
          </p:nvPr>
        </p:nvSpPr>
        <p:spPr/>
        <p:txBody>
          <a:bodyPr/>
          <a:lstStyle/>
          <a:p>
            <a:r>
              <a:rPr lang="he-IL" dirty="0"/>
              <a:t>במצב בו לא מאשר מנהל הבחירות אותיות מהטעמים שצוינו, תוכל הרשימה במסגרת תיקון ליקויים להציע אותיות חלופיות לאישור.</a:t>
            </a:r>
          </a:p>
          <a:p>
            <a:r>
              <a:rPr lang="he-IL" dirty="0"/>
              <a:t>אם הרשימה לא תציע אותיות חלופיות, מנהל הבחירות יקבע לרשימה עד 2 אותיות, בהתאם למגבלות.</a:t>
            </a:r>
          </a:p>
          <a:p>
            <a:endParaRPr lang="he-IL" dirty="0"/>
          </a:p>
          <a:p>
            <a:endParaRPr lang="he-IL" dirty="0"/>
          </a:p>
        </p:txBody>
      </p:sp>
    </p:spTree>
    <p:extLst>
      <p:ext uri="{BB962C8B-B14F-4D97-AF65-F5344CB8AC3E}">
        <p14:creationId xmlns:p14="http://schemas.microsoft.com/office/powerpoint/2010/main" val="3908725639"/>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9B9201C-D371-4749-A63B-11C6C359203C}"/>
              </a:ext>
            </a:extLst>
          </p:cNvPr>
          <p:cNvSpPr>
            <a:spLocks noGrp="1"/>
          </p:cNvSpPr>
          <p:nvPr>
            <p:ph type="sldNum" sz="quarter" idx="4294967295"/>
          </p:nvPr>
        </p:nvSpPr>
        <p:spPr>
          <a:xfrm>
            <a:off x="8604448" y="6309320"/>
            <a:ext cx="477416" cy="288032"/>
          </a:xfrm>
        </p:spPr>
        <p:txBody>
          <a:bodyPr/>
          <a:lstStyle/>
          <a:p>
            <a:fld id="{A14318B7-7A23-46B4-B76B-10B16BA86880}" type="slidenum">
              <a:rPr lang="he-IL" smtClean="0"/>
              <a:t>58</a:t>
            </a:fld>
            <a:endParaRPr lang="he-IL"/>
          </a:p>
        </p:txBody>
      </p:sp>
      <p:sp>
        <p:nvSpPr>
          <p:cNvPr id="4" name="Title 3">
            <a:extLst>
              <a:ext uri="{FF2B5EF4-FFF2-40B4-BE49-F238E27FC236}">
                <a16:creationId xmlns:a16="http://schemas.microsoft.com/office/drawing/2014/main" id="{51EA1110-BA66-466A-B186-880BE01210D2}"/>
              </a:ext>
            </a:extLst>
          </p:cNvPr>
          <p:cNvSpPr>
            <a:spLocks noGrp="1"/>
          </p:cNvSpPr>
          <p:nvPr>
            <p:ph type="title"/>
          </p:nvPr>
        </p:nvSpPr>
        <p:spPr/>
        <p:txBody>
          <a:bodyPr/>
          <a:lstStyle/>
          <a:p>
            <a:r>
              <a:rPr lang="he-IL" dirty="0"/>
              <a:t>כינויים לרשימות - הכללים</a:t>
            </a:r>
          </a:p>
        </p:txBody>
      </p:sp>
      <p:sp>
        <p:nvSpPr>
          <p:cNvPr id="5" name="Content Placeholder 4">
            <a:extLst>
              <a:ext uri="{FF2B5EF4-FFF2-40B4-BE49-F238E27FC236}">
                <a16:creationId xmlns:a16="http://schemas.microsoft.com/office/drawing/2014/main" id="{7DC87D03-344B-41E2-9B35-99A398E6115E}"/>
              </a:ext>
            </a:extLst>
          </p:cNvPr>
          <p:cNvSpPr>
            <a:spLocks noGrp="1"/>
          </p:cNvSpPr>
          <p:nvPr>
            <p:ph sz="quarter" idx="10"/>
          </p:nvPr>
        </p:nvSpPr>
        <p:spPr/>
        <p:txBody>
          <a:bodyPr>
            <a:normAutofit/>
          </a:bodyPr>
          <a:lstStyle/>
          <a:p>
            <a:pPr marL="0" indent="0">
              <a:buNone/>
            </a:pPr>
            <a:r>
              <a:rPr lang="he-IL" dirty="0"/>
              <a:t>כאמור, כל רשימה תסומן </a:t>
            </a:r>
            <a:r>
              <a:rPr lang="he-IL" b="1" dirty="0">
                <a:solidFill>
                  <a:srgbClr val="18918C"/>
                </a:solidFill>
              </a:rPr>
              <a:t>גם בכינוי. </a:t>
            </a:r>
            <a:r>
              <a:rPr lang="he-IL" dirty="0"/>
              <a:t>הכללים החלים על אישור אותיות יחולו בשינויים המחויבים גם על אישור הכינוי: </a:t>
            </a:r>
          </a:p>
          <a:p>
            <a:r>
              <a:rPr lang="he-IL" dirty="0"/>
              <a:t>חובה לקבלת אישור להשתמש בכינוי קיים (סיעה/ מפלגה בכנסת, או סיעה יוצאת במועצה)</a:t>
            </a:r>
          </a:p>
          <a:p>
            <a:r>
              <a:rPr lang="he-IL" dirty="0"/>
              <a:t>עדיפות באישור כינוי לפי מדרג העדיפות </a:t>
            </a:r>
          </a:p>
          <a:p>
            <a:r>
              <a:rPr lang="he-IL" dirty="0"/>
              <a:t>איסור להשתמש בכינוי שעלול להטעות</a:t>
            </a:r>
          </a:p>
          <a:p>
            <a:r>
              <a:rPr lang="he-IL" dirty="0"/>
              <a:t>מתן כינוי חלופי אם הכינוי המבוקש נפסל</a:t>
            </a:r>
          </a:p>
          <a:p>
            <a:endParaRPr lang="he-IL" dirty="0"/>
          </a:p>
        </p:txBody>
      </p:sp>
      <p:sp>
        <p:nvSpPr>
          <p:cNvPr id="6" name="Rectangle: Rounded Corners 5">
            <a:extLst>
              <a:ext uri="{FF2B5EF4-FFF2-40B4-BE49-F238E27FC236}">
                <a16:creationId xmlns:a16="http://schemas.microsoft.com/office/drawing/2014/main" id="{7AAEB837-D71F-49E5-8291-C897F430FD17}"/>
              </a:ext>
            </a:extLst>
          </p:cNvPr>
          <p:cNvSpPr/>
          <p:nvPr/>
        </p:nvSpPr>
        <p:spPr>
          <a:xfrm>
            <a:off x="1724777" y="4653214"/>
            <a:ext cx="5507831" cy="180945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indent="0" algn="r" rtl="1">
              <a:buNone/>
            </a:pPr>
            <a:r>
              <a:rPr lang="he-IL" sz="2000" b="1" dirty="0">
                <a:solidFill>
                  <a:srgbClr val="18918C"/>
                </a:solidFill>
              </a:rPr>
              <a:t>דוגמאות:</a:t>
            </a:r>
          </a:p>
          <a:p>
            <a:pPr marL="285750" indent="-285750" algn="r" rtl="1">
              <a:buFont typeface="Wingdings" panose="05000000000000000000" pitchFamily="2" charset="2"/>
              <a:buChar char="§"/>
            </a:pPr>
            <a:r>
              <a:rPr lang="he-IL" sz="2000" dirty="0">
                <a:solidFill>
                  <a:schemeClr val="tx1"/>
                </a:solidFill>
              </a:rPr>
              <a:t>רשימה המעוניינת בכינוי "תקווה", חייבת לקבל את אישור ב"כ סיעת הכנסת "יש תקווה".</a:t>
            </a:r>
          </a:p>
          <a:p>
            <a:pPr marL="285750" indent="-285750" algn="r" rtl="1">
              <a:buFont typeface="Wingdings" panose="05000000000000000000" pitchFamily="2" charset="2"/>
              <a:buChar char="§"/>
            </a:pPr>
            <a:r>
              <a:rPr lang="he-IL" sz="2000" dirty="0">
                <a:solidFill>
                  <a:schemeClr val="tx1"/>
                </a:solidFill>
              </a:rPr>
              <a:t>אין מניעה לאשר כינויים דומים הכוללים מלים גנריות, כגון: "הירוקים", "מהפך ירוק", "תקווה ירוקה".</a:t>
            </a:r>
          </a:p>
        </p:txBody>
      </p:sp>
    </p:spTree>
    <p:extLst>
      <p:ext uri="{BB962C8B-B14F-4D97-AF65-F5344CB8AC3E}">
        <p14:creationId xmlns:p14="http://schemas.microsoft.com/office/powerpoint/2010/main" val="2662448848"/>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C5A89FE-715E-43ED-A3DF-410FF7A4E187}"/>
              </a:ext>
            </a:extLst>
          </p:cNvPr>
          <p:cNvSpPr>
            <a:spLocks noGrp="1"/>
          </p:cNvSpPr>
          <p:nvPr>
            <p:ph type="sldNum" sz="quarter" idx="4294967295"/>
          </p:nvPr>
        </p:nvSpPr>
        <p:spPr>
          <a:xfrm>
            <a:off x="8604448" y="6309320"/>
            <a:ext cx="477416" cy="288032"/>
          </a:xfrm>
        </p:spPr>
        <p:txBody>
          <a:bodyPr/>
          <a:lstStyle/>
          <a:p>
            <a:fld id="{A14318B7-7A23-46B4-B76B-10B16BA86880}" type="slidenum">
              <a:rPr lang="he-IL" smtClean="0"/>
              <a:t>59</a:t>
            </a:fld>
            <a:endParaRPr lang="he-IL"/>
          </a:p>
        </p:txBody>
      </p:sp>
      <p:sp>
        <p:nvSpPr>
          <p:cNvPr id="4" name="Title 3">
            <a:extLst>
              <a:ext uri="{FF2B5EF4-FFF2-40B4-BE49-F238E27FC236}">
                <a16:creationId xmlns:a16="http://schemas.microsoft.com/office/drawing/2014/main" id="{549349A5-1138-4370-B9F5-1CB75E8D92B7}"/>
              </a:ext>
            </a:extLst>
          </p:cNvPr>
          <p:cNvSpPr>
            <a:spLocks noGrp="1"/>
          </p:cNvSpPr>
          <p:nvPr>
            <p:ph type="title"/>
          </p:nvPr>
        </p:nvSpPr>
        <p:spPr/>
        <p:txBody>
          <a:bodyPr/>
          <a:lstStyle/>
          <a:p>
            <a:r>
              <a:rPr lang="he-IL" dirty="0"/>
              <a:t>כינויים לרשימות - הכללים</a:t>
            </a:r>
          </a:p>
        </p:txBody>
      </p:sp>
      <p:sp>
        <p:nvSpPr>
          <p:cNvPr id="5" name="Content Placeholder 4">
            <a:extLst>
              <a:ext uri="{FF2B5EF4-FFF2-40B4-BE49-F238E27FC236}">
                <a16:creationId xmlns:a16="http://schemas.microsoft.com/office/drawing/2014/main" id="{2D384821-5906-47DB-A0FD-704459E417ED}"/>
              </a:ext>
            </a:extLst>
          </p:cNvPr>
          <p:cNvSpPr>
            <a:spLocks noGrp="1"/>
          </p:cNvSpPr>
          <p:nvPr>
            <p:ph sz="quarter" idx="10"/>
          </p:nvPr>
        </p:nvSpPr>
        <p:spPr/>
        <p:txBody>
          <a:bodyPr/>
          <a:lstStyle/>
          <a:p>
            <a:r>
              <a:rPr lang="he-IL" dirty="0"/>
              <a:t>אם הרשימה מוגשת מטעם סיעה בכנסת, סיעת מועצה יוצאת או מפלגה בכנסת, כינוי הרשימה המבוקש לא חייב להיות זהה לכינוי הגוף המגיש.</a:t>
            </a:r>
            <a:br>
              <a:rPr lang="en-US" dirty="0"/>
            </a:br>
            <a:r>
              <a:rPr lang="he-IL" dirty="0"/>
              <a:t>ראו: חוברת כחולה, עמוד 48:</a:t>
            </a:r>
          </a:p>
          <a:p>
            <a:pPr marL="800100" lvl="2" indent="0">
              <a:buNone/>
            </a:pPr>
            <a:r>
              <a:rPr lang="he-IL" b="1" dirty="0">
                <a:solidFill>
                  <a:srgbClr val="18918C"/>
                </a:solidFill>
              </a:rPr>
              <a:t>סעיף 1, "כינוי הסיעה":</a:t>
            </a:r>
            <a:br>
              <a:rPr lang="en-US" dirty="0"/>
            </a:br>
            <a:r>
              <a:rPr lang="he-IL" dirty="0"/>
              <a:t>כינוי סיעת הכנסת לפי שמה הארצי / כינוי סיעת המועצה היוצאת, לפי ישיבת ההזדהות.</a:t>
            </a:r>
          </a:p>
          <a:p>
            <a:pPr marL="800100" lvl="2" indent="0">
              <a:buNone/>
            </a:pPr>
            <a:endParaRPr lang="he-IL" dirty="0"/>
          </a:p>
          <a:p>
            <a:pPr marL="800100" lvl="2" indent="0">
              <a:buNone/>
            </a:pPr>
            <a:r>
              <a:rPr lang="he-IL" b="1" dirty="0">
                <a:solidFill>
                  <a:srgbClr val="18918C"/>
                </a:solidFill>
              </a:rPr>
              <a:t>סעיף 2, "כינוי רשימת המועמדים":</a:t>
            </a:r>
            <a:br>
              <a:rPr lang="en-US" dirty="0"/>
            </a:br>
            <a:r>
              <a:rPr lang="he-IL" dirty="0"/>
              <a:t>הכינוי המבוקש לרשימה המקומית.</a:t>
            </a:r>
          </a:p>
          <a:p>
            <a:endParaRPr lang="he-IL" dirty="0"/>
          </a:p>
          <a:p>
            <a:endParaRPr lang="he-IL" dirty="0"/>
          </a:p>
        </p:txBody>
      </p:sp>
    </p:spTree>
    <p:extLst>
      <p:ext uri="{BB962C8B-B14F-4D97-AF65-F5344CB8AC3E}">
        <p14:creationId xmlns:p14="http://schemas.microsoft.com/office/powerpoint/2010/main" val="558908082"/>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A44A788-F62E-421D-8209-4155EE7F96B7}"/>
              </a:ext>
            </a:extLst>
          </p:cNvPr>
          <p:cNvSpPr>
            <a:spLocks noGrp="1"/>
          </p:cNvSpPr>
          <p:nvPr>
            <p:ph type="sldNum" sz="quarter" idx="4294967295"/>
          </p:nvPr>
        </p:nvSpPr>
        <p:spPr>
          <a:xfrm>
            <a:off x="8604448" y="6309320"/>
            <a:ext cx="477416" cy="288032"/>
          </a:xfrm>
        </p:spPr>
        <p:txBody>
          <a:bodyPr/>
          <a:lstStyle/>
          <a:p>
            <a:fld id="{A14318B7-7A23-46B4-B76B-10B16BA86880}" type="slidenum">
              <a:rPr lang="he-IL" smtClean="0"/>
              <a:t>6</a:t>
            </a:fld>
            <a:endParaRPr lang="he-IL"/>
          </a:p>
        </p:txBody>
      </p:sp>
      <p:sp>
        <p:nvSpPr>
          <p:cNvPr id="4" name="Title 3">
            <a:extLst>
              <a:ext uri="{FF2B5EF4-FFF2-40B4-BE49-F238E27FC236}">
                <a16:creationId xmlns:a16="http://schemas.microsoft.com/office/drawing/2014/main" id="{34ED4264-3BFF-4806-8C26-A95DF03B63DC}"/>
              </a:ext>
            </a:extLst>
          </p:cNvPr>
          <p:cNvSpPr>
            <a:spLocks noGrp="1"/>
          </p:cNvSpPr>
          <p:nvPr>
            <p:ph type="title"/>
          </p:nvPr>
        </p:nvSpPr>
        <p:spPr/>
        <p:txBody>
          <a:bodyPr/>
          <a:lstStyle/>
          <a:p>
            <a:r>
              <a:rPr lang="he-IL" dirty="0"/>
              <a:t>תהליך הגשת חוברות מועמדות</a:t>
            </a:r>
          </a:p>
        </p:txBody>
      </p:sp>
      <p:sp>
        <p:nvSpPr>
          <p:cNvPr id="5" name="Content Placeholder 4">
            <a:extLst>
              <a:ext uri="{FF2B5EF4-FFF2-40B4-BE49-F238E27FC236}">
                <a16:creationId xmlns:a16="http://schemas.microsoft.com/office/drawing/2014/main" id="{EC7587AE-042B-4E35-B874-D8CC01C65D33}"/>
              </a:ext>
            </a:extLst>
          </p:cNvPr>
          <p:cNvSpPr>
            <a:spLocks noGrp="1"/>
          </p:cNvSpPr>
          <p:nvPr>
            <p:ph sz="quarter" idx="10"/>
          </p:nvPr>
        </p:nvSpPr>
        <p:spPr/>
        <p:txBody>
          <a:bodyPr>
            <a:normAutofit/>
          </a:bodyPr>
          <a:lstStyle/>
          <a:p>
            <a:r>
              <a:rPr lang="he-IL" dirty="0"/>
              <a:t>לא יאוחר מהיום ה-64 לפני יום הבחירות (28.8.23) מפרסם מנהל הבחירות הודעה לציבור בדבר סדרי הגשת רשימות מועמדים למועצה והצעות מועמד לראש הרשות. המודעה מתפרסמת באתר הרשות, על גבי לוחות מודעות ובעיתונות מקומית.</a:t>
            </a:r>
          </a:p>
          <a:p>
            <a:r>
              <a:rPr lang="he-IL" dirty="0"/>
              <a:t>ניתן לקבל את החוברות במקום שמצוין בהודעה, החל מהיום ה-60 לפני יום הבחירות (1.9.23).</a:t>
            </a:r>
          </a:p>
          <a:p>
            <a:r>
              <a:rPr lang="he-IL" dirty="0"/>
              <a:t>לנוחות המועמדים – המועד הוקדם ליום 24.8.23.</a:t>
            </a:r>
          </a:p>
          <a:p>
            <a:endParaRPr lang="he-IL" dirty="0"/>
          </a:p>
          <a:p>
            <a:r>
              <a:rPr lang="he-IL" dirty="0"/>
              <a:t>ניתן לקבל כמה חוברות מאותו סוג.</a:t>
            </a:r>
            <a:br>
              <a:rPr lang="en-US" dirty="0"/>
            </a:br>
            <a:endParaRPr lang="he-IL" dirty="0"/>
          </a:p>
          <a:p>
            <a:endParaRPr lang="he-IL" dirty="0"/>
          </a:p>
        </p:txBody>
      </p:sp>
    </p:spTree>
    <p:extLst>
      <p:ext uri="{BB962C8B-B14F-4D97-AF65-F5344CB8AC3E}">
        <p14:creationId xmlns:p14="http://schemas.microsoft.com/office/powerpoint/2010/main" val="1866063833"/>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6CDA0D8-67CA-41B1-A19A-23AD306E18BB}"/>
              </a:ext>
            </a:extLst>
          </p:cNvPr>
          <p:cNvSpPr>
            <a:spLocks noGrp="1"/>
          </p:cNvSpPr>
          <p:nvPr>
            <p:ph type="sldNum" sz="quarter" idx="4294967295"/>
          </p:nvPr>
        </p:nvSpPr>
        <p:spPr>
          <a:xfrm>
            <a:off x="8604448" y="6309320"/>
            <a:ext cx="477416" cy="288032"/>
          </a:xfrm>
        </p:spPr>
        <p:txBody>
          <a:bodyPr/>
          <a:lstStyle/>
          <a:p>
            <a:pPr marL="0" marR="0" lvl="0" indent="0" algn="r" defTabSz="914400" rtl="1" eaLnBrk="1" fontAlgn="auto" latinLnBrk="0" hangingPunct="1">
              <a:lnSpc>
                <a:spcPct val="100000"/>
              </a:lnSpc>
              <a:spcBef>
                <a:spcPct val="0"/>
              </a:spcBef>
              <a:spcAft>
                <a:spcPct val="0"/>
              </a:spcAft>
              <a:buClrTx/>
              <a:buSzTx/>
              <a:buFontTx/>
              <a:buNone/>
              <a:tabLst/>
              <a:defRPr/>
            </a:pPr>
            <a:fld id="{A14318B7-7A23-46B4-B76B-10B16BA86880}" type="slidenum">
              <a:rPr kumimoji="0" lang="he-IL" sz="1400" b="0" i="0" u="none" strike="noStrike" kern="1200" cap="none" spc="0" normalizeH="0" baseline="0" noProof="0" smtClean="0">
                <a:ln>
                  <a:noFill/>
                </a:ln>
                <a:solidFill>
                  <a:prstClr val="white"/>
                </a:solidFill>
                <a:effectLst/>
                <a:uLnTx/>
                <a:uFillTx/>
                <a:latin typeface="Calibri"/>
                <a:cs typeface="Calibri"/>
              </a:rPr>
              <a:pPr marL="0" marR="0" lvl="0" indent="0" algn="r" defTabSz="914400" rtl="1" eaLnBrk="1" fontAlgn="auto" latinLnBrk="0" hangingPunct="1">
                <a:lnSpc>
                  <a:spcPct val="100000"/>
                </a:lnSpc>
                <a:spcBef>
                  <a:spcPct val="0"/>
                </a:spcBef>
                <a:spcAft>
                  <a:spcPct val="0"/>
                </a:spcAft>
                <a:buClrTx/>
                <a:buSzTx/>
                <a:buFontTx/>
                <a:buNone/>
                <a:tabLst/>
                <a:defRPr/>
              </a:pPr>
              <a:t>60</a:t>
            </a:fld>
            <a:endParaRPr kumimoji="0" lang="he-IL" sz="1400" b="0" i="0" u="none" strike="noStrike" kern="1200" cap="none" spc="0" normalizeH="0" baseline="0" noProof="0">
              <a:ln>
                <a:noFill/>
              </a:ln>
              <a:solidFill>
                <a:prstClr val="white"/>
              </a:solidFill>
              <a:effectLst/>
              <a:uLnTx/>
              <a:uFillTx/>
              <a:latin typeface="Calibri"/>
              <a:cs typeface="Calibri"/>
            </a:endParaRPr>
          </a:p>
        </p:txBody>
      </p:sp>
      <p:sp>
        <p:nvSpPr>
          <p:cNvPr id="6" name="Title 5">
            <a:extLst>
              <a:ext uri="{FF2B5EF4-FFF2-40B4-BE49-F238E27FC236}">
                <a16:creationId xmlns:a16="http://schemas.microsoft.com/office/drawing/2014/main" id="{9559D807-6BCB-4444-9F43-5048E98E6F0B}"/>
              </a:ext>
            </a:extLst>
          </p:cNvPr>
          <p:cNvSpPr>
            <a:spLocks noGrp="1"/>
          </p:cNvSpPr>
          <p:nvPr>
            <p:ph type="title"/>
          </p:nvPr>
        </p:nvSpPr>
        <p:spPr/>
        <p:txBody>
          <a:bodyPr/>
          <a:lstStyle/>
          <a:p>
            <a:r>
              <a:rPr lang="he-IL" dirty="0"/>
              <a:t>לוח זמנים - סיכום</a:t>
            </a:r>
          </a:p>
        </p:txBody>
      </p:sp>
      <p:graphicFrame>
        <p:nvGraphicFramePr>
          <p:cNvPr id="10" name="טבלה 15">
            <a:extLst>
              <a:ext uri="{FF2B5EF4-FFF2-40B4-BE49-F238E27FC236}">
                <a16:creationId xmlns:a16="http://schemas.microsoft.com/office/drawing/2014/main" id="{20194E91-23CB-48F4-AFDE-B8B1B10D020F}"/>
              </a:ext>
            </a:extLst>
          </p:cNvPr>
          <p:cNvGraphicFramePr>
            <a:graphicFrameLocks noGrp="1"/>
          </p:cNvGraphicFramePr>
          <p:nvPr/>
        </p:nvGraphicFramePr>
        <p:xfrm>
          <a:off x="668017" y="1513965"/>
          <a:ext cx="5942524" cy="4754880"/>
        </p:xfrm>
        <a:graphic>
          <a:graphicData uri="http://schemas.openxmlformats.org/drawingml/2006/table">
            <a:tbl>
              <a:tblPr rtl="1" firstRow="1" bandRow="1">
                <a:tableStyleId>{5C22544A-7EE6-4342-B048-85BDC9FD1C3A}</a:tableStyleId>
              </a:tblPr>
              <a:tblGrid>
                <a:gridCol w="620044">
                  <a:extLst>
                    <a:ext uri="{9D8B030D-6E8A-4147-A177-3AD203B41FA5}">
                      <a16:colId xmlns:a16="http://schemas.microsoft.com/office/drawing/2014/main" val="1159448829"/>
                    </a:ext>
                  </a:extLst>
                </a:gridCol>
                <a:gridCol w="900000">
                  <a:extLst>
                    <a:ext uri="{9D8B030D-6E8A-4147-A177-3AD203B41FA5}">
                      <a16:colId xmlns:a16="http://schemas.microsoft.com/office/drawing/2014/main" val="1635264850"/>
                    </a:ext>
                  </a:extLst>
                </a:gridCol>
                <a:gridCol w="4422480">
                  <a:extLst>
                    <a:ext uri="{9D8B030D-6E8A-4147-A177-3AD203B41FA5}">
                      <a16:colId xmlns:a16="http://schemas.microsoft.com/office/drawing/2014/main" val="318314236"/>
                    </a:ext>
                  </a:extLst>
                </a:gridCol>
              </a:tblGrid>
              <a:tr h="212480">
                <a:tc>
                  <a:txBody>
                    <a:bodyPr/>
                    <a:lstStyle/>
                    <a:p>
                      <a:pPr algn="r" rtl="1"/>
                      <a:r>
                        <a:rPr lang="he-IL" sz="1800" b="0" dirty="0">
                          <a:solidFill>
                            <a:srgbClr val="00335B"/>
                          </a:solidFill>
                        </a:rPr>
                        <a:t>64-</a:t>
                      </a:r>
                    </a:p>
                  </a:txBody>
                  <a:tcPr marL="21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1"/>
                      <a:r>
                        <a:rPr lang="he-IL" sz="1800" b="1" dirty="0">
                          <a:solidFill>
                            <a:srgbClr val="00335B"/>
                          </a:solidFill>
                        </a:rPr>
                        <a:t>28.8</a:t>
                      </a:r>
                    </a:p>
                  </a:txBody>
                  <a:tcPr marL="21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1"/>
                      <a:r>
                        <a:rPr lang="he-IL" sz="1800" dirty="0">
                          <a:solidFill>
                            <a:schemeClr val="tx1"/>
                          </a:solidFill>
                        </a:rPr>
                        <a:t>פרסום מודעה לציבור – סדרי הגשת מועמדויות</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30349075"/>
                  </a:ext>
                </a:extLst>
              </a:tr>
              <a:tr h="212480">
                <a:tc>
                  <a:txBody>
                    <a:bodyPr/>
                    <a:lstStyle/>
                    <a:p>
                      <a:pPr algn="r" rtl="1"/>
                      <a:r>
                        <a:rPr lang="he-IL" sz="1800" b="0" dirty="0">
                          <a:solidFill>
                            <a:srgbClr val="00335B"/>
                          </a:solidFill>
                        </a:rPr>
                        <a:t>60-</a:t>
                      </a:r>
                    </a:p>
                  </a:txBody>
                  <a:tcPr marL="21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1"/>
                      <a:r>
                        <a:rPr lang="he-IL" sz="1800" b="1" dirty="0">
                          <a:solidFill>
                            <a:srgbClr val="00335B"/>
                          </a:solidFill>
                        </a:rPr>
                        <a:t>1.9</a:t>
                      </a:r>
                    </a:p>
                  </a:txBody>
                  <a:tcPr marL="21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1"/>
                      <a:r>
                        <a:rPr lang="he-IL" sz="1800" b="1" dirty="0">
                          <a:solidFill>
                            <a:schemeClr val="tx1"/>
                          </a:solidFill>
                        </a:rPr>
                        <a:t>תחילת חלוקת חוברות</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92625479"/>
                  </a:ext>
                </a:extLst>
              </a:tr>
              <a:tr h="212480">
                <a:tc>
                  <a:txBody>
                    <a:bodyPr/>
                    <a:lstStyle/>
                    <a:p>
                      <a:pPr algn="r" rtl="1"/>
                      <a:r>
                        <a:rPr lang="he-IL" sz="1800" b="0" dirty="0">
                          <a:solidFill>
                            <a:srgbClr val="00335B"/>
                          </a:solidFill>
                        </a:rPr>
                        <a:t>41-</a:t>
                      </a:r>
                    </a:p>
                  </a:txBody>
                  <a:tcPr marL="21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1"/>
                      <a:r>
                        <a:rPr lang="he-IL" sz="1800" b="1" dirty="0">
                          <a:solidFill>
                            <a:srgbClr val="00335B"/>
                          </a:solidFill>
                        </a:rPr>
                        <a:t>20.9</a:t>
                      </a:r>
                    </a:p>
                  </a:txBody>
                  <a:tcPr marL="21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1"/>
                      <a:r>
                        <a:rPr lang="he-IL" sz="1800" b="1" dirty="0">
                          <a:solidFill>
                            <a:schemeClr val="tx1"/>
                          </a:solidFill>
                        </a:rPr>
                        <a:t>הגשת רשימות </a:t>
                      </a:r>
                      <a:r>
                        <a:rPr lang="he-IL" sz="1800" b="0" dirty="0">
                          <a:solidFill>
                            <a:srgbClr val="18918C"/>
                          </a:solidFill>
                        </a:rPr>
                        <a:t>ובדיקה ראשונית</a:t>
                      </a:r>
                      <a:r>
                        <a:rPr lang="he-IL" sz="1800" b="1" dirty="0">
                          <a:solidFill>
                            <a:schemeClr val="tx1"/>
                          </a:solidFill>
                        </a:rPr>
                        <a:t>: 11:00-9:00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1584276"/>
                  </a:ext>
                </a:extLst>
              </a:tr>
              <a:tr h="212480">
                <a:tc>
                  <a:txBody>
                    <a:bodyPr/>
                    <a:lstStyle/>
                    <a:p>
                      <a:pPr algn="r" rtl="1"/>
                      <a:r>
                        <a:rPr lang="he-IL" sz="1800" b="0" dirty="0">
                          <a:solidFill>
                            <a:srgbClr val="00335B"/>
                          </a:solidFill>
                        </a:rPr>
                        <a:t>40-</a:t>
                      </a:r>
                    </a:p>
                  </a:txBody>
                  <a:tcPr marL="21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1"/>
                      <a:r>
                        <a:rPr lang="he-IL" sz="1800" b="1" dirty="0">
                          <a:solidFill>
                            <a:srgbClr val="00335B"/>
                          </a:solidFill>
                        </a:rPr>
                        <a:t>21.9</a:t>
                      </a:r>
                    </a:p>
                  </a:txBody>
                  <a:tcPr marL="21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r" rtl="1"/>
                      <a:r>
                        <a:rPr lang="he-IL" sz="1800" b="1" dirty="0">
                          <a:solidFill>
                            <a:schemeClr val="tx1"/>
                          </a:solidFill>
                        </a:rPr>
                        <a:t>הגשת רשימות </a:t>
                      </a:r>
                      <a:r>
                        <a:rPr lang="he-IL" sz="1800" b="0" dirty="0">
                          <a:solidFill>
                            <a:srgbClr val="18918C"/>
                          </a:solidFill>
                        </a:rPr>
                        <a:t>ובדיקה ראשונית</a:t>
                      </a:r>
                      <a:r>
                        <a:rPr lang="he-IL" sz="1800" b="1" dirty="0">
                          <a:solidFill>
                            <a:schemeClr val="tx1"/>
                          </a:solidFill>
                        </a:rPr>
                        <a:t>: 21:00-15:00</a:t>
                      </a:r>
                    </a:p>
                    <a:p>
                      <a:pPr marL="0" marR="0" lvl="0" indent="0" algn="r" defTabSz="914400" rtl="1" eaLnBrk="1" fontAlgn="auto" latinLnBrk="0" hangingPunct="1">
                        <a:lnSpc>
                          <a:spcPct val="100000"/>
                        </a:lnSpc>
                        <a:spcBef>
                          <a:spcPct val="0"/>
                        </a:spcBef>
                        <a:spcAft>
                          <a:spcPct val="0"/>
                        </a:spcAft>
                        <a:buClrTx/>
                        <a:buSzTx/>
                        <a:buFontTx/>
                        <a:buNone/>
                        <a:defRPr/>
                      </a:pPr>
                      <a:r>
                        <a:rPr lang="he-IL" sz="1800" dirty="0">
                          <a:solidFill>
                            <a:schemeClr val="tx1"/>
                          </a:solidFill>
                        </a:rPr>
                        <a:t>     + מועד אחרון להגשת עירבון וכתבי הסכמה</a:t>
                      </a:r>
                      <a:br>
                        <a:rPr lang="en-US" sz="1800" dirty="0">
                          <a:solidFill>
                            <a:schemeClr val="tx1"/>
                          </a:solidFill>
                        </a:rPr>
                      </a:br>
                      <a:endParaRPr lang="he-IL" sz="18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63678354"/>
                  </a:ext>
                </a:extLst>
              </a:tr>
              <a:tr h="326893">
                <a:tc>
                  <a:txBody>
                    <a:bodyPr/>
                    <a:lstStyle/>
                    <a:p>
                      <a:pPr algn="r" rtl="1"/>
                      <a:endParaRPr lang="he-IL" sz="1800" b="0" dirty="0">
                        <a:solidFill>
                          <a:srgbClr val="00335B"/>
                        </a:solidFill>
                      </a:endParaRPr>
                    </a:p>
                  </a:txBody>
                  <a:tcPr marL="21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1"/>
                      <a:endParaRPr lang="he-IL" sz="1800" b="1" dirty="0">
                        <a:solidFill>
                          <a:srgbClr val="00335B"/>
                        </a:solidFill>
                      </a:endParaRPr>
                    </a:p>
                  </a:txBody>
                  <a:tcPr marL="21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marL="0" marR="0" lvl="0" indent="0" algn="r" defTabSz="914400" rtl="1" eaLnBrk="1" fontAlgn="auto" latinLnBrk="0" hangingPunct="1">
                        <a:lnSpc>
                          <a:spcPct val="100000"/>
                        </a:lnSpc>
                        <a:spcBef>
                          <a:spcPct val="0"/>
                        </a:spcBef>
                        <a:spcAft>
                          <a:spcPct val="0"/>
                        </a:spcAft>
                        <a:buClrTx/>
                        <a:buSzTx/>
                        <a:buFontTx/>
                        <a:buNone/>
                        <a:defRPr/>
                      </a:pPr>
                      <a:r>
                        <a:rPr lang="he-IL" sz="2000" dirty="0">
                          <a:solidFill>
                            <a:schemeClr val="tx1"/>
                          </a:solidFill>
                        </a:rPr>
                        <a:t>מועד אחרון להגשת עירבון</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25968577"/>
                  </a:ext>
                </a:extLst>
              </a:tr>
              <a:tr h="212480">
                <a:tc>
                  <a:txBody>
                    <a:bodyPr/>
                    <a:lstStyle/>
                    <a:p>
                      <a:pPr algn="r" rtl="1"/>
                      <a:r>
                        <a:rPr lang="he-IL" sz="1800" b="0" dirty="0">
                          <a:solidFill>
                            <a:srgbClr val="00335B"/>
                          </a:solidFill>
                        </a:rPr>
                        <a:t>30-</a:t>
                      </a:r>
                    </a:p>
                  </a:txBody>
                  <a:tcPr marL="21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1"/>
                      <a:r>
                        <a:rPr lang="he-IL" sz="1800" b="1" dirty="0">
                          <a:solidFill>
                            <a:srgbClr val="00335B"/>
                          </a:solidFill>
                        </a:rPr>
                        <a:t>1.10</a:t>
                      </a:r>
                    </a:p>
                  </a:txBody>
                  <a:tcPr marL="21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1" eaLnBrk="1" fontAlgn="auto" latinLnBrk="0" hangingPunct="1">
                        <a:lnSpc>
                          <a:spcPct val="100000"/>
                        </a:lnSpc>
                        <a:spcBef>
                          <a:spcPct val="0"/>
                        </a:spcBef>
                        <a:spcAft>
                          <a:spcPct val="0"/>
                        </a:spcAft>
                        <a:buClrTx/>
                        <a:buSzTx/>
                        <a:buFontTx/>
                        <a:buNone/>
                        <a:defRPr/>
                      </a:pPr>
                      <a:r>
                        <a:rPr lang="he-IL" sz="1800" dirty="0">
                          <a:solidFill>
                            <a:schemeClr val="tx1"/>
                          </a:solidFill>
                        </a:rPr>
                        <a:t>הודעה על ליקויים הניתנים לתיקון</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19269709"/>
                  </a:ext>
                </a:extLst>
              </a:tr>
              <a:tr h="282424">
                <a:tc>
                  <a:txBody>
                    <a:bodyPr/>
                    <a:lstStyle/>
                    <a:p>
                      <a:pPr algn="r" rtl="1"/>
                      <a:r>
                        <a:rPr lang="he-IL" sz="1800" b="0" dirty="0">
                          <a:solidFill>
                            <a:srgbClr val="00335B"/>
                          </a:solidFill>
                        </a:rPr>
                        <a:t>28-</a:t>
                      </a:r>
                    </a:p>
                  </a:txBody>
                  <a:tcPr marL="21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1"/>
                      <a:r>
                        <a:rPr lang="he-IL" sz="1800" b="1" dirty="0">
                          <a:solidFill>
                            <a:srgbClr val="00335B"/>
                          </a:solidFill>
                        </a:rPr>
                        <a:t>3.10</a:t>
                      </a:r>
                    </a:p>
                  </a:txBody>
                  <a:tcPr marL="21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1" eaLnBrk="1" fontAlgn="auto" latinLnBrk="0" hangingPunct="1">
                        <a:lnSpc>
                          <a:spcPct val="100000"/>
                        </a:lnSpc>
                        <a:spcBef>
                          <a:spcPct val="0"/>
                        </a:spcBef>
                        <a:spcAft>
                          <a:spcPct val="0"/>
                        </a:spcAft>
                        <a:buClrTx/>
                        <a:buSzTx/>
                        <a:buFontTx/>
                        <a:buNone/>
                        <a:defRPr/>
                      </a:pPr>
                      <a:r>
                        <a:rPr lang="he-IL" sz="1800" dirty="0">
                          <a:solidFill>
                            <a:schemeClr val="tx1"/>
                          </a:solidFill>
                        </a:rPr>
                        <a:t>תיקון ליקויים ובדיקת התיקונים</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46214220"/>
                  </a:ext>
                </a:extLst>
              </a:tr>
              <a:tr h="282424">
                <a:tc>
                  <a:txBody>
                    <a:bodyPr/>
                    <a:lstStyle/>
                    <a:p>
                      <a:pPr algn="r" rtl="1"/>
                      <a:endParaRPr lang="he-IL" sz="1800" b="0" dirty="0">
                        <a:solidFill>
                          <a:srgbClr val="00335B"/>
                        </a:solidFill>
                      </a:endParaRPr>
                    </a:p>
                  </a:txBody>
                  <a:tcPr marL="21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1"/>
                      <a:endParaRPr lang="he-IL" sz="1800" b="1" dirty="0">
                        <a:solidFill>
                          <a:srgbClr val="00335B"/>
                        </a:solidFill>
                      </a:endParaRPr>
                    </a:p>
                  </a:txBody>
                  <a:tcPr marL="21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1" eaLnBrk="1" fontAlgn="auto" latinLnBrk="0" hangingPunct="1">
                        <a:lnSpc>
                          <a:spcPct val="100000"/>
                        </a:lnSpc>
                        <a:spcBef>
                          <a:spcPct val="0"/>
                        </a:spcBef>
                        <a:spcAft>
                          <a:spcPct val="0"/>
                        </a:spcAft>
                        <a:buClrTx/>
                        <a:buSzTx/>
                        <a:buFontTx/>
                        <a:buNone/>
                        <a:tabLst/>
                        <a:defRPr/>
                      </a:pPr>
                      <a:r>
                        <a:rPr lang="he-IL" sz="1800" dirty="0">
                          <a:solidFill>
                            <a:schemeClr val="tx1"/>
                          </a:solidFill>
                        </a:rPr>
                        <a:t> </a:t>
                      </a:r>
                      <a:r>
                        <a:rPr lang="he-IL" sz="1800" dirty="0">
                          <a:solidFill>
                            <a:srgbClr val="18918C"/>
                          </a:solidFill>
                        </a:rPr>
                        <a:t>התייעצות עם ועדת הבחירות</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94302567"/>
                  </a:ext>
                </a:extLst>
              </a:tr>
              <a:tr h="212480">
                <a:tc>
                  <a:txBody>
                    <a:bodyPr/>
                    <a:lstStyle/>
                    <a:p>
                      <a:pPr algn="r" rtl="1"/>
                      <a:r>
                        <a:rPr lang="he-IL" sz="1800" b="0" dirty="0">
                          <a:solidFill>
                            <a:srgbClr val="00335B"/>
                          </a:solidFill>
                        </a:rPr>
                        <a:t>23-</a:t>
                      </a:r>
                    </a:p>
                  </a:txBody>
                  <a:tcPr marL="21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1"/>
                      <a:r>
                        <a:rPr lang="he-IL" sz="1800" b="1" dirty="0">
                          <a:solidFill>
                            <a:srgbClr val="00335B"/>
                          </a:solidFill>
                        </a:rPr>
                        <a:t>8.10</a:t>
                      </a:r>
                    </a:p>
                  </a:txBody>
                  <a:tcPr marL="21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1" eaLnBrk="1" fontAlgn="auto" latinLnBrk="0" hangingPunct="1">
                        <a:lnSpc>
                          <a:spcPct val="100000"/>
                        </a:lnSpc>
                        <a:spcBef>
                          <a:spcPct val="0"/>
                        </a:spcBef>
                        <a:spcAft>
                          <a:spcPct val="0"/>
                        </a:spcAft>
                        <a:buClrTx/>
                        <a:buSzTx/>
                        <a:buFontTx/>
                        <a:buNone/>
                        <a:defRPr/>
                      </a:pPr>
                      <a:r>
                        <a:rPr lang="he-IL" sz="1800" dirty="0">
                          <a:solidFill>
                            <a:schemeClr val="tx1"/>
                          </a:solidFill>
                        </a:rPr>
                        <a:t>הודעה על אישור / סירוב לאשר</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68884430"/>
                  </a:ext>
                </a:extLst>
              </a:tr>
              <a:tr h="212480">
                <a:tc>
                  <a:txBody>
                    <a:bodyPr/>
                    <a:lstStyle/>
                    <a:p>
                      <a:pPr algn="r" rtl="1"/>
                      <a:r>
                        <a:rPr lang="he-IL" sz="1800" b="0" dirty="0">
                          <a:solidFill>
                            <a:srgbClr val="00335B"/>
                          </a:solidFill>
                        </a:rPr>
                        <a:t>14-</a:t>
                      </a:r>
                    </a:p>
                  </a:txBody>
                  <a:tcPr marL="21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1"/>
                      <a:r>
                        <a:rPr lang="he-IL" sz="1800" b="1" dirty="0">
                          <a:solidFill>
                            <a:srgbClr val="00335B"/>
                          </a:solidFill>
                        </a:rPr>
                        <a:t>17.10</a:t>
                      </a:r>
                    </a:p>
                  </a:txBody>
                  <a:tcPr marL="21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1" eaLnBrk="1" fontAlgn="auto" latinLnBrk="0" hangingPunct="1">
                        <a:lnSpc>
                          <a:spcPct val="100000"/>
                        </a:lnSpc>
                        <a:spcBef>
                          <a:spcPct val="0"/>
                        </a:spcBef>
                        <a:spcAft>
                          <a:spcPct val="0"/>
                        </a:spcAft>
                        <a:buClrTx/>
                        <a:buSzTx/>
                        <a:buFontTx/>
                        <a:buNone/>
                        <a:defRPr/>
                      </a:pPr>
                      <a:r>
                        <a:rPr lang="he-IL" sz="1800" dirty="0">
                          <a:solidFill>
                            <a:schemeClr val="tx1"/>
                          </a:solidFill>
                        </a:rPr>
                        <a:t>אישור דוגמאות פתקי הצבעה</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80980223"/>
                  </a:ext>
                </a:extLst>
              </a:tr>
              <a:tr h="212480">
                <a:tc>
                  <a:txBody>
                    <a:bodyPr/>
                    <a:lstStyle/>
                    <a:p>
                      <a:pPr algn="r" rtl="1"/>
                      <a:r>
                        <a:rPr lang="he-IL" sz="1800" b="0" dirty="0">
                          <a:solidFill>
                            <a:srgbClr val="00335B"/>
                          </a:solidFill>
                        </a:rPr>
                        <a:t>20- </a:t>
                      </a:r>
                    </a:p>
                    <a:p>
                      <a:pPr algn="r" rtl="1"/>
                      <a:r>
                        <a:rPr lang="he-IL" sz="1800" b="0" dirty="0">
                          <a:solidFill>
                            <a:srgbClr val="00335B"/>
                          </a:solidFill>
                        </a:rPr>
                        <a:t>עד </a:t>
                      </a:r>
                    </a:p>
                    <a:p>
                      <a:pPr algn="r" rtl="1"/>
                      <a:r>
                        <a:rPr lang="he-IL" sz="1800" b="0" dirty="0">
                          <a:solidFill>
                            <a:srgbClr val="00335B"/>
                          </a:solidFill>
                        </a:rPr>
                        <a:t>7-</a:t>
                      </a:r>
                    </a:p>
                  </a:txBody>
                  <a:tcPr marL="21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1"/>
                      <a:r>
                        <a:rPr lang="he-IL" sz="1800" b="1" dirty="0">
                          <a:solidFill>
                            <a:srgbClr val="00335B"/>
                          </a:solidFill>
                        </a:rPr>
                        <a:t>11.10</a:t>
                      </a:r>
                    </a:p>
                    <a:p>
                      <a:pPr algn="r" rtl="1"/>
                      <a:r>
                        <a:rPr lang="he-IL" sz="1800" b="1" dirty="0">
                          <a:solidFill>
                            <a:srgbClr val="00335B"/>
                          </a:solidFill>
                        </a:rPr>
                        <a:t>עד</a:t>
                      </a:r>
                    </a:p>
                    <a:p>
                      <a:pPr algn="r" rtl="1"/>
                      <a:r>
                        <a:rPr lang="he-IL" sz="1800" b="1" dirty="0">
                          <a:solidFill>
                            <a:srgbClr val="00335B"/>
                          </a:solidFill>
                        </a:rPr>
                        <a:t>24.10</a:t>
                      </a:r>
                    </a:p>
                  </a:txBody>
                  <a:tcPr marL="21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1" eaLnBrk="1" fontAlgn="auto" latinLnBrk="0" hangingPunct="1">
                        <a:lnSpc>
                          <a:spcPct val="100000"/>
                        </a:lnSpc>
                        <a:spcBef>
                          <a:spcPct val="0"/>
                        </a:spcBef>
                        <a:spcAft>
                          <a:spcPct val="0"/>
                        </a:spcAft>
                        <a:buClrTx/>
                        <a:buSzTx/>
                        <a:buFontTx/>
                        <a:buNone/>
                        <a:defRPr/>
                      </a:pPr>
                      <a:r>
                        <a:rPr lang="he-IL" sz="1800" dirty="0">
                          <a:solidFill>
                            <a:schemeClr val="tx1"/>
                          </a:solidFill>
                        </a:rPr>
                        <a:t>הליכי עתירות לבית משפט</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58815277"/>
                  </a:ext>
                </a:extLst>
              </a:tr>
            </a:tbl>
          </a:graphicData>
        </a:graphic>
      </p:graphicFrame>
      <p:cxnSp>
        <p:nvCxnSpPr>
          <p:cNvPr id="11" name="מחבר ישר 8">
            <a:extLst>
              <a:ext uri="{FF2B5EF4-FFF2-40B4-BE49-F238E27FC236}">
                <a16:creationId xmlns:a16="http://schemas.microsoft.com/office/drawing/2014/main" id="{1BB938DB-170B-426D-B11E-C224D188AB6C}"/>
              </a:ext>
            </a:extLst>
          </p:cNvPr>
          <p:cNvCxnSpPr/>
          <p:nvPr/>
        </p:nvCxnSpPr>
        <p:spPr>
          <a:xfrm>
            <a:off x="5184128" y="1808024"/>
            <a:ext cx="0" cy="4356000"/>
          </a:xfrm>
          <a:prstGeom prst="line">
            <a:avLst/>
          </a:prstGeom>
          <a:ln w="38100">
            <a:gradFill>
              <a:gsLst>
                <a:gs pos="0">
                  <a:schemeClr val="accent1">
                    <a:lumMod val="5000"/>
                    <a:lumOff val="95000"/>
                  </a:schemeClr>
                </a:gs>
                <a:gs pos="30000">
                  <a:srgbClr val="21A7B3"/>
                </a:gs>
              </a:gsLst>
              <a:lin ang="10800000" scaled="0"/>
            </a:gra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4" name="אליפסה 18">
            <a:extLst>
              <a:ext uri="{FF2B5EF4-FFF2-40B4-BE49-F238E27FC236}">
                <a16:creationId xmlns:a16="http://schemas.microsoft.com/office/drawing/2014/main" id="{5FE619D0-FBA1-40A6-9446-1FF998D441D5}"/>
              </a:ext>
            </a:extLst>
          </p:cNvPr>
          <p:cNvSpPr/>
          <p:nvPr/>
        </p:nvSpPr>
        <p:spPr>
          <a:xfrm>
            <a:off x="5086722" y="1973091"/>
            <a:ext cx="180000" cy="180000"/>
          </a:xfrm>
          <a:prstGeom prst="ellipse">
            <a:avLst/>
          </a:prstGeom>
          <a:solidFill>
            <a:schemeClr val="bg1"/>
          </a:solidFill>
          <a:ln w="57150">
            <a:solidFill>
              <a:srgbClr val="21A7B3"/>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ct val="0"/>
              </a:spcBef>
              <a:spcAft>
                <a:spcPct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a:cs typeface="Calibri"/>
            </a:endParaRPr>
          </a:p>
        </p:txBody>
      </p:sp>
      <p:sp>
        <p:nvSpPr>
          <p:cNvPr id="15" name="אליפסה 19">
            <a:extLst>
              <a:ext uri="{FF2B5EF4-FFF2-40B4-BE49-F238E27FC236}">
                <a16:creationId xmlns:a16="http://schemas.microsoft.com/office/drawing/2014/main" id="{60EFF023-5F63-49FC-B712-F2C6C991ADA8}"/>
              </a:ext>
            </a:extLst>
          </p:cNvPr>
          <p:cNvSpPr/>
          <p:nvPr/>
        </p:nvSpPr>
        <p:spPr>
          <a:xfrm>
            <a:off x="5086722" y="2362331"/>
            <a:ext cx="180000" cy="180000"/>
          </a:xfrm>
          <a:prstGeom prst="ellipse">
            <a:avLst/>
          </a:prstGeom>
          <a:solidFill>
            <a:schemeClr val="bg1"/>
          </a:solidFill>
          <a:ln w="57150">
            <a:solidFill>
              <a:srgbClr val="21A7B3"/>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ct val="0"/>
              </a:spcBef>
              <a:spcAft>
                <a:spcPct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a:cs typeface="Calibri"/>
            </a:endParaRPr>
          </a:p>
        </p:txBody>
      </p:sp>
      <p:sp>
        <p:nvSpPr>
          <p:cNvPr id="13" name="אליפסה 18">
            <a:extLst>
              <a:ext uri="{FF2B5EF4-FFF2-40B4-BE49-F238E27FC236}">
                <a16:creationId xmlns:a16="http://schemas.microsoft.com/office/drawing/2014/main" id="{D544B876-FD95-416F-8E3E-FF9043F2083F}"/>
              </a:ext>
            </a:extLst>
          </p:cNvPr>
          <p:cNvSpPr/>
          <p:nvPr/>
        </p:nvSpPr>
        <p:spPr>
          <a:xfrm>
            <a:off x="5086722" y="3626817"/>
            <a:ext cx="180000" cy="180000"/>
          </a:xfrm>
          <a:prstGeom prst="ellipse">
            <a:avLst/>
          </a:prstGeom>
          <a:solidFill>
            <a:schemeClr val="bg1"/>
          </a:solidFill>
          <a:ln w="57150">
            <a:solidFill>
              <a:srgbClr val="21A7B3"/>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ct val="0"/>
              </a:spcBef>
              <a:spcAft>
                <a:spcPct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a:cs typeface="Calibri"/>
            </a:endParaRPr>
          </a:p>
        </p:txBody>
      </p:sp>
      <p:sp>
        <p:nvSpPr>
          <p:cNvPr id="17" name="אליפסה 19">
            <a:extLst>
              <a:ext uri="{FF2B5EF4-FFF2-40B4-BE49-F238E27FC236}">
                <a16:creationId xmlns:a16="http://schemas.microsoft.com/office/drawing/2014/main" id="{20D4F84E-AD88-4436-B549-1C69D7AFA158}"/>
              </a:ext>
            </a:extLst>
          </p:cNvPr>
          <p:cNvSpPr/>
          <p:nvPr/>
        </p:nvSpPr>
        <p:spPr>
          <a:xfrm>
            <a:off x="5086722" y="4019682"/>
            <a:ext cx="180000" cy="180000"/>
          </a:xfrm>
          <a:prstGeom prst="ellipse">
            <a:avLst/>
          </a:prstGeom>
          <a:solidFill>
            <a:schemeClr val="bg1"/>
          </a:solidFill>
          <a:ln w="57150">
            <a:solidFill>
              <a:srgbClr val="21A7B3"/>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ct val="0"/>
              </a:spcBef>
              <a:spcAft>
                <a:spcPct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a:cs typeface="Calibri"/>
            </a:endParaRPr>
          </a:p>
        </p:txBody>
      </p:sp>
      <p:sp>
        <p:nvSpPr>
          <p:cNvPr id="18" name="אליפסה 20">
            <a:extLst>
              <a:ext uri="{FF2B5EF4-FFF2-40B4-BE49-F238E27FC236}">
                <a16:creationId xmlns:a16="http://schemas.microsoft.com/office/drawing/2014/main" id="{0FC9784B-534A-468C-B751-5D633A9283A7}"/>
              </a:ext>
            </a:extLst>
          </p:cNvPr>
          <p:cNvSpPr/>
          <p:nvPr/>
        </p:nvSpPr>
        <p:spPr>
          <a:xfrm>
            <a:off x="5086722" y="4768283"/>
            <a:ext cx="180000" cy="180000"/>
          </a:xfrm>
          <a:prstGeom prst="ellipse">
            <a:avLst/>
          </a:prstGeom>
          <a:solidFill>
            <a:schemeClr val="bg1"/>
          </a:solidFill>
          <a:ln w="57150">
            <a:solidFill>
              <a:srgbClr val="21A7B3"/>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ct val="0"/>
              </a:spcBef>
              <a:spcAft>
                <a:spcPct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a:cs typeface="Calibri"/>
            </a:endParaRPr>
          </a:p>
        </p:txBody>
      </p:sp>
      <p:sp>
        <p:nvSpPr>
          <p:cNvPr id="19" name="אליפסה 18">
            <a:extLst>
              <a:ext uri="{FF2B5EF4-FFF2-40B4-BE49-F238E27FC236}">
                <a16:creationId xmlns:a16="http://schemas.microsoft.com/office/drawing/2014/main" id="{AE688C85-57E9-48CD-8B5E-EF1BF981DB88}"/>
              </a:ext>
            </a:extLst>
          </p:cNvPr>
          <p:cNvSpPr/>
          <p:nvPr/>
        </p:nvSpPr>
        <p:spPr>
          <a:xfrm>
            <a:off x="5086722" y="5422928"/>
            <a:ext cx="180000" cy="180000"/>
          </a:xfrm>
          <a:prstGeom prst="ellipse">
            <a:avLst/>
          </a:prstGeom>
          <a:solidFill>
            <a:schemeClr val="bg1"/>
          </a:solidFill>
          <a:ln w="57150">
            <a:solidFill>
              <a:srgbClr val="21A7B3"/>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ct val="0"/>
              </a:spcBef>
              <a:spcAft>
                <a:spcPct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a:cs typeface="Calibri"/>
            </a:endParaRPr>
          </a:p>
        </p:txBody>
      </p:sp>
      <p:sp>
        <p:nvSpPr>
          <p:cNvPr id="21" name="אליפסה 20">
            <a:extLst>
              <a:ext uri="{FF2B5EF4-FFF2-40B4-BE49-F238E27FC236}">
                <a16:creationId xmlns:a16="http://schemas.microsoft.com/office/drawing/2014/main" id="{28D24E79-B37C-40C8-96E1-D18A94191F23}"/>
              </a:ext>
            </a:extLst>
          </p:cNvPr>
          <p:cNvSpPr/>
          <p:nvPr/>
        </p:nvSpPr>
        <p:spPr>
          <a:xfrm>
            <a:off x="5086722" y="6009677"/>
            <a:ext cx="180000" cy="180000"/>
          </a:xfrm>
          <a:prstGeom prst="ellipse">
            <a:avLst/>
          </a:prstGeom>
          <a:solidFill>
            <a:schemeClr val="bg1"/>
          </a:solidFill>
          <a:ln w="57150">
            <a:solidFill>
              <a:srgbClr val="21A7B3"/>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ct val="0"/>
              </a:spcBef>
              <a:spcAft>
                <a:spcPct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a:cs typeface="Calibri"/>
            </a:endParaRPr>
          </a:p>
        </p:txBody>
      </p:sp>
      <p:sp>
        <p:nvSpPr>
          <p:cNvPr id="28" name="אליפסה 20">
            <a:extLst>
              <a:ext uri="{FF2B5EF4-FFF2-40B4-BE49-F238E27FC236}">
                <a16:creationId xmlns:a16="http://schemas.microsoft.com/office/drawing/2014/main" id="{2B17CF21-2FE5-427F-ADBA-DC53F26C88B2}"/>
              </a:ext>
            </a:extLst>
          </p:cNvPr>
          <p:cNvSpPr/>
          <p:nvPr/>
        </p:nvSpPr>
        <p:spPr>
          <a:xfrm>
            <a:off x="5086722" y="5114028"/>
            <a:ext cx="180000" cy="180000"/>
          </a:xfrm>
          <a:prstGeom prst="ellipse">
            <a:avLst/>
          </a:prstGeom>
          <a:solidFill>
            <a:schemeClr val="bg1"/>
          </a:solidFill>
          <a:ln w="57150">
            <a:solidFill>
              <a:srgbClr val="21A7B3"/>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ct val="0"/>
              </a:spcBef>
              <a:spcAft>
                <a:spcPct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a:cs typeface="Calibri"/>
            </a:endParaRPr>
          </a:p>
        </p:txBody>
      </p:sp>
      <p:cxnSp>
        <p:nvCxnSpPr>
          <p:cNvPr id="4" name="Straight Arrow Connector 3">
            <a:extLst>
              <a:ext uri="{FF2B5EF4-FFF2-40B4-BE49-F238E27FC236}">
                <a16:creationId xmlns:a16="http://schemas.microsoft.com/office/drawing/2014/main" id="{ECA73615-050A-4816-8AE0-00F13DCCF513}"/>
              </a:ext>
            </a:extLst>
          </p:cNvPr>
          <p:cNvCxnSpPr>
            <a:cxnSpLocks/>
          </p:cNvCxnSpPr>
          <p:nvPr/>
        </p:nvCxnSpPr>
        <p:spPr>
          <a:xfrm>
            <a:off x="5035446" y="4247259"/>
            <a:ext cx="0" cy="392834"/>
          </a:xfrm>
          <a:prstGeom prst="straightConnector1">
            <a:avLst/>
          </a:prstGeom>
          <a:ln w="28575">
            <a:solidFill>
              <a:srgbClr val="21A7B3"/>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2" name="אליפסה 18">
            <a:extLst>
              <a:ext uri="{FF2B5EF4-FFF2-40B4-BE49-F238E27FC236}">
                <a16:creationId xmlns:a16="http://schemas.microsoft.com/office/drawing/2014/main" id="{4342C25E-BCB2-4ED2-AD03-A5BE71C01DD3}"/>
              </a:ext>
            </a:extLst>
          </p:cNvPr>
          <p:cNvSpPr/>
          <p:nvPr/>
        </p:nvSpPr>
        <p:spPr>
          <a:xfrm>
            <a:off x="5086722" y="1628156"/>
            <a:ext cx="180000" cy="180000"/>
          </a:xfrm>
          <a:prstGeom prst="ellipse">
            <a:avLst/>
          </a:prstGeom>
          <a:solidFill>
            <a:schemeClr val="bg1"/>
          </a:solidFill>
          <a:ln w="57150">
            <a:solidFill>
              <a:srgbClr val="21A7B3"/>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ct val="0"/>
              </a:spcBef>
              <a:spcAft>
                <a:spcPct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a:cs typeface="Calibri"/>
            </a:endParaRPr>
          </a:p>
        </p:txBody>
      </p:sp>
      <p:sp>
        <p:nvSpPr>
          <p:cNvPr id="23" name="אליפסה 18">
            <a:extLst>
              <a:ext uri="{FF2B5EF4-FFF2-40B4-BE49-F238E27FC236}">
                <a16:creationId xmlns:a16="http://schemas.microsoft.com/office/drawing/2014/main" id="{6E485A65-3A2A-4BB0-9DA1-32AC83C16EA9}"/>
              </a:ext>
            </a:extLst>
          </p:cNvPr>
          <p:cNvSpPr/>
          <p:nvPr/>
        </p:nvSpPr>
        <p:spPr>
          <a:xfrm>
            <a:off x="5086722" y="2722199"/>
            <a:ext cx="180000" cy="180000"/>
          </a:xfrm>
          <a:prstGeom prst="ellipse">
            <a:avLst/>
          </a:prstGeom>
          <a:solidFill>
            <a:schemeClr val="bg1"/>
          </a:solidFill>
          <a:ln w="57150">
            <a:solidFill>
              <a:srgbClr val="21A7B3"/>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ct val="0"/>
              </a:spcBef>
              <a:spcAft>
                <a:spcPct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a:cs typeface="Calibri"/>
            </a:endParaRPr>
          </a:p>
        </p:txBody>
      </p:sp>
      <p:sp>
        <p:nvSpPr>
          <p:cNvPr id="3" name="בועת דיבור: מלבן עם פינות מעוגלות 2">
            <a:extLst>
              <a:ext uri="{FF2B5EF4-FFF2-40B4-BE49-F238E27FC236}">
                <a16:creationId xmlns:a16="http://schemas.microsoft.com/office/drawing/2014/main" id="{D2195FD5-8D34-19AC-92DF-55324F08DC4C}"/>
              </a:ext>
            </a:extLst>
          </p:cNvPr>
          <p:cNvSpPr/>
          <p:nvPr/>
        </p:nvSpPr>
        <p:spPr>
          <a:xfrm>
            <a:off x="6772275" y="1981200"/>
            <a:ext cx="1685925" cy="352425"/>
          </a:xfrm>
          <a:prstGeom prst="wedgeRoundRectCallout">
            <a:avLst>
              <a:gd name="adj1" fmla="val -59816"/>
              <a:gd name="adj2" fmla="val -25658"/>
              <a:gd name="adj3" fmla="val 16667"/>
            </a:avLst>
          </a:prstGeom>
          <a:solidFill>
            <a:srgbClr val="18918C"/>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e-IL" sz="1800" b="0" i="0" u="none" strike="noStrike" kern="1200" cap="none" spc="0" normalizeH="0" baseline="0" noProof="0" dirty="0">
                <a:ln>
                  <a:noFill/>
                </a:ln>
                <a:solidFill>
                  <a:prstClr val="white"/>
                </a:solidFill>
                <a:effectLst/>
                <a:uLnTx/>
                <a:uFillTx/>
                <a:latin typeface="Calibri"/>
                <a:cs typeface="Calibri"/>
              </a:rPr>
              <a:t>הוקדם ליום 24.8</a:t>
            </a:r>
          </a:p>
        </p:txBody>
      </p:sp>
      <p:cxnSp>
        <p:nvCxnSpPr>
          <p:cNvPr id="5" name="Straight Arrow Connector 3">
            <a:extLst>
              <a:ext uri="{FF2B5EF4-FFF2-40B4-BE49-F238E27FC236}">
                <a16:creationId xmlns:a16="http://schemas.microsoft.com/office/drawing/2014/main" id="{9E85FDEF-DABC-DEFB-0B6B-8C450CD27B61}"/>
              </a:ext>
            </a:extLst>
          </p:cNvPr>
          <p:cNvCxnSpPr>
            <a:cxnSpLocks/>
          </p:cNvCxnSpPr>
          <p:nvPr/>
        </p:nvCxnSpPr>
        <p:spPr>
          <a:xfrm>
            <a:off x="5016396" y="3000375"/>
            <a:ext cx="0" cy="601493"/>
          </a:xfrm>
          <a:prstGeom prst="straightConnector1">
            <a:avLst/>
          </a:prstGeom>
          <a:ln w="28575">
            <a:solidFill>
              <a:srgbClr val="21A7B3"/>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8" name="תיבת טקסט 7">
            <a:extLst>
              <a:ext uri="{FF2B5EF4-FFF2-40B4-BE49-F238E27FC236}">
                <a16:creationId xmlns:a16="http://schemas.microsoft.com/office/drawing/2014/main" id="{F6D253F0-863E-279A-EA3F-D5C58DF657AC}"/>
              </a:ext>
            </a:extLst>
          </p:cNvPr>
          <p:cNvSpPr txBox="1"/>
          <p:nvPr/>
        </p:nvSpPr>
        <p:spPr>
          <a:xfrm>
            <a:off x="3562350" y="3171825"/>
            <a:ext cx="1457325" cy="369332"/>
          </a:xfrm>
          <a:prstGeom prst="rect">
            <a:avLst/>
          </a:prstGeom>
          <a:noFill/>
        </p:spPr>
        <p:txBody>
          <a:bodyPr wrap="square" rtlCol="1">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he-IL" sz="1800" b="0" i="0" u="none" strike="noStrike" kern="1200" cap="none" spc="0" normalizeH="0" baseline="0" noProof="0" dirty="0">
                <a:ln>
                  <a:noFill/>
                </a:ln>
                <a:solidFill>
                  <a:srgbClr val="18918C"/>
                </a:solidFill>
                <a:effectLst/>
                <a:uLnTx/>
                <a:uFillTx/>
                <a:latin typeface="Calibri"/>
                <a:cs typeface="Calibri"/>
              </a:rPr>
              <a:t>בדיקה מעמיקה</a:t>
            </a:r>
          </a:p>
        </p:txBody>
      </p:sp>
    </p:spTree>
    <p:extLst>
      <p:ext uri="{BB962C8B-B14F-4D97-AF65-F5344CB8AC3E}">
        <p14:creationId xmlns:p14="http://schemas.microsoft.com/office/powerpoint/2010/main" val="3516504012"/>
      </p:ext>
    </p:extLst>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8A5B53D-4506-4ADD-AD74-BC9E0CAF41DA}"/>
              </a:ext>
            </a:extLst>
          </p:cNvPr>
          <p:cNvSpPr>
            <a:spLocks noGrp="1"/>
          </p:cNvSpPr>
          <p:nvPr>
            <p:ph type="sldNum" sz="quarter" idx="4294967295"/>
          </p:nvPr>
        </p:nvSpPr>
        <p:spPr>
          <a:xfrm>
            <a:off x="8604448" y="6309320"/>
            <a:ext cx="477416" cy="288032"/>
          </a:xfrm>
        </p:spPr>
        <p:txBody>
          <a:bodyPr/>
          <a:lstStyle/>
          <a:p>
            <a:fld id="{A14318B7-7A23-46B4-B76B-10B16BA86880}" type="slidenum">
              <a:rPr lang="he-IL" smtClean="0"/>
              <a:t>61</a:t>
            </a:fld>
            <a:endParaRPr lang="he-IL"/>
          </a:p>
        </p:txBody>
      </p:sp>
      <p:sp>
        <p:nvSpPr>
          <p:cNvPr id="4" name="Title 3">
            <a:extLst>
              <a:ext uri="{FF2B5EF4-FFF2-40B4-BE49-F238E27FC236}">
                <a16:creationId xmlns:a16="http://schemas.microsoft.com/office/drawing/2014/main" id="{45B8F8C8-63BF-4391-B9B8-C85AE9BD14DA}"/>
              </a:ext>
            </a:extLst>
          </p:cNvPr>
          <p:cNvSpPr>
            <a:spLocks noGrp="1"/>
          </p:cNvSpPr>
          <p:nvPr>
            <p:ph type="title"/>
          </p:nvPr>
        </p:nvSpPr>
        <p:spPr/>
        <p:txBody>
          <a:bodyPr/>
          <a:lstStyle/>
          <a:p>
            <a:r>
              <a:rPr lang="he-IL" dirty="0"/>
              <a:t>התייעצות עם ועדת הבחירות והחלטה סופית</a:t>
            </a:r>
          </a:p>
        </p:txBody>
      </p:sp>
      <p:sp>
        <p:nvSpPr>
          <p:cNvPr id="5" name="Content Placeholder 4">
            <a:extLst>
              <a:ext uri="{FF2B5EF4-FFF2-40B4-BE49-F238E27FC236}">
                <a16:creationId xmlns:a16="http://schemas.microsoft.com/office/drawing/2014/main" id="{34256636-E927-4F97-833D-CD81AF0C260E}"/>
              </a:ext>
            </a:extLst>
          </p:cNvPr>
          <p:cNvSpPr>
            <a:spLocks noGrp="1"/>
          </p:cNvSpPr>
          <p:nvPr>
            <p:ph sz="quarter" idx="10"/>
          </p:nvPr>
        </p:nvSpPr>
        <p:spPr/>
        <p:txBody>
          <a:bodyPr/>
          <a:lstStyle/>
          <a:p>
            <a:r>
              <a:rPr lang="he-IL" dirty="0"/>
              <a:t>על מנהל הבחירות להתייעץ עם ועדת הבחירות טרם מתן אישור סופי לרשימות ולמועמדים.</a:t>
            </a:r>
          </a:p>
          <a:p>
            <a:r>
              <a:rPr lang="he-IL" dirty="0"/>
              <a:t>מנהל הבחירות יציג לחברי הוועדה את פרטי רשימות המועמדים, הכינויים והאותיות, ואת הצעות המועמדים לראש הרשות שבכוונתו לאשר.</a:t>
            </a:r>
          </a:p>
          <a:p>
            <a:r>
              <a:rPr lang="he-IL" dirty="0"/>
              <a:t>מנהל הבחירות יבחן את הערות חברי הוועדה טרם מתן החלטה סופית.</a:t>
            </a:r>
          </a:p>
          <a:p>
            <a:r>
              <a:rPr lang="he-IL" dirty="0"/>
              <a:t>חובת ההתייעצות אינה חלה על החלטות פסילה של מועמדים ורשימות המתחייבות לפי חוק. </a:t>
            </a:r>
          </a:p>
          <a:p>
            <a:r>
              <a:rPr lang="he-IL" dirty="0"/>
              <a:t>הודעות על אישור רשימות / הצעת מועמד יימסרו לבאי </a:t>
            </a:r>
            <a:r>
              <a:rPr lang="he-IL" dirty="0" err="1"/>
              <a:t>כח</a:t>
            </a:r>
            <a:r>
              <a:rPr lang="he-IL" dirty="0"/>
              <a:t> הרשימות ולוועדת הבחירות.</a:t>
            </a:r>
            <a:endParaRPr lang="en-US" dirty="0"/>
          </a:p>
          <a:p>
            <a:r>
              <a:rPr lang="he-IL" dirty="0"/>
              <a:t>הודעות על פסילה יימסרו לבאי </a:t>
            </a:r>
            <a:r>
              <a:rPr lang="he-IL" dirty="0" err="1"/>
              <a:t>כח</a:t>
            </a:r>
            <a:r>
              <a:rPr lang="he-IL" dirty="0"/>
              <a:t> הרשימות ולמועמד שנפסל.</a:t>
            </a:r>
            <a:br>
              <a:rPr lang="en-US" dirty="0"/>
            </a:br>
            <a:endParaRPr lang="he-IL" dirty="0"/>
          </a:p>
        </p:txBody>
      </p:sp>
    </p:spTree>
    <p:extLst>
      <p:ext uri="{BB962C8B-B14F-4D97-AF65-F5344CB8AC3E}">
        <p14:creationId xmlns:p14="http://schemas.microsoft.com/office/powerpoint/2010/main" val="1771948376"/>
      </p:ext>
    </p:extLst>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88153D3-1115-4C96-BCAA-E60B64E8673B}"/>
              </a:ext>
            </a:extLst>
          </p:cNvPr>
          <p:cNvSpPr>
            <a:spLocks noGrp="1"/>
          </p:cNvSpPr>
          <p:nvPr>
            <p:ph type="sldNum" sz="quarter" idx="4294967295"/>
          </p:nvPr>
        </p:nvSpPr>
        <p:spPr>
          <a:xfrm>
            <a:off x="8604448" y="6309320"/>
            <a:ext cx="477416" cy="288032"/>
          </a:xfrm>
        </p:spPr>
        <p:txBody>
          <a:bodyPr/>
          <a:lstStyle/>
          <a:p>
            <a:fld id="{A14318B7-7A23-46B4-B76B-10B16BA86880}" type="slidenum">
              <a:rPr lang="he-IL" smtClean="0"/>
              <a:pPr/>
              <a:t>62</a:t>
            </a:fld>
            <a:endParaRPr lang="he-IL"/>
          </a:p>
        </p:txBody>
      </p:sp>
      <p:sp>
        <p:nvSpPr>
          <p:cNvPr id="4" name="Title 3">
            <a:extLst>
              <a:ext uri="{FF2B5EF4-FFF2-40B4-BE49-F238E27FC236}">
                <a16:creationId xmlns:a16="http://schemas.microsoft.com/office/drawing/2014/main" id="{185085AA-306E-4521-9A1E-A45AAFDF937E}"/>
              </a:ext>
            </a:extLst>
          </p:cNvPr>
          <p:cNvSpPr>
            <a:spLocks noGrp="1"/>
          </p:cNvSpPr>
          <p:nvPr>
            <p:ph type="title"/>
          </p:nvPr>
        </p:nvSpPr>
        <p:spPr>
          <a:xfrm>
            <a:off x="2136435" y="194904"/>
            <a:ext cx="6378915" cy="1325563"/>
          </a:xfrm>
        </p:spPr>
        <p:txBody>
          <a:bodyPr/>
          <a:lstStyle/>
          <a:p>
            <a:r>
              <a:rPr lang="he-IL" dirty="0"/>
              <a:t>עתירות</a:t>
            </a:r>
          </a:p>
        </p:txBody>
      </p:sp>
      <p:sp>
        <p:nvSpPr>
          <p:cNvPr id="5" name="Content Placeholder 4">
            <a:extLst>
              <a:ext uri="{FF2B5EF4-FFF2-40B4-BE49-F238E27FC236}">
                <a16:creationId xmlns:a16="http://schemas.microsoft.com/office/drawing/2014/main" id="{D7AC2E62-8F7E-46F1-83E4-829B38DA8012}"/>
              </a:ext>
            </a:extLst>
          </p:cNvPr>
          <p:cNvSpPr>
            <a:spLocks noGrp="1"/>
          </p:cNvSpPr>
          <p:nvPr>
            <p:ph sz="quarter" idx="10"/>
          </p:nvPr>
        </p:nvSpPr>
        <p:spPr>
          <a:xfrm>
            <a:off x="323850" y="1557338"/>
            <a:ext cx="8208963" cy="5040312"/>
          </a:xfrm>
        </p:spPr>
        <p:txBody>
          <a:bodyPr/>
          <a:lstStyle/>
          <a:p>
            <a:pPr marL="0" indent="0">
              <a:buNone/>
            </a:pPr>
            <a:r>
              <a:rPr lang="he-IL" dirty="0"/>
              <a:t>זכאים לעתור לבית המשפט נגד החלטת מנהל הבחירות:</a:t>
            </a:r>
            <a:endParaRPr lang="en-US" dirty="0"/>
          </a:p>
          <a:p>
            <a:r>
              <a:rPr lang="he-IL" dirty="0"/>
              <a:t>בעניין סירוב לאשר – בא </a:t>
            </a:r>
            <a:r>
              <a:rPr lang="he-IL" dirty="0" err="1"/>
              <a:t>כח</a:t>
            </a:r>
            <a:r>
              <a:rPr lang="he-IL" dirty="0"/>
              <a:t> הרשימה והמועמד שלא אושר</a:t>
            </a:r>
            <a:endParaRPr lang="en-US" dirty="0"/>
          </a:p>
          <a:p>
            <a:r>
              <a:rPr lang="he-IL" dirty="0"/>
              <a:t>בעניין אישור רשימה או מועמד לראש הרשות – רק חבר ועדת הבחירות</a:t>
            </a:r>
            <a:endParaRPr lang="en-US" dirty="0"/>
          </a:p>
          <a:p>
            <a:endParaRPr lang="he-IL" dirty="0"/>
          </a:p>
          <a:p>
            <a:r>
              <a:rPr lang="he-IL" dirty="0"/>
              <a:t>על העותר להמציא את העתירה לפרקליטות המחוז </a:t>
            </a:r>
            <a:br>
              <a:rPr lang="en-US" dirty="0"/>
            </a:br>
            <a:r>
              <a:rPr lang="he-IL" dirty="0"/>
              <a:t>(ולא למנהל הבחירות)</a:t>
            </a:r>
          </a:p>
        </p:txBody>
      </p:sp>
    </p:spTree>
    <p:extLst>
      <p:ext uri="{BB962C8B-B14F-4D97-AF65-F5344CB8AC3E}">
        <p14:creationId xmlns:p14="http://schemas.microsoft.com/office/powerpoint/2010/main" val="4215697402"/>
      </p:ext>
    </p:extLst>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EFE75B8-FD47-423E-B357-F794F957A34B}"/>
              </a:ext>
            </a:extLst>
          </p:cNvPr>
          <p:cNvSpPr>
            <a:spLocks noGrp="1"/>
          </p:cNvSpPr>
          <p:nvPr>
            <p:ph type="sldNum" sz="quarter" idx="4294967295"/>
          </p:nvPr>
        </p:nvSpPr>
        <p:spPr>
          <a:xfrm>
            <a:off x="8604448" y="6309320"/>
            <a:ext cx="477416" cy="288032"/>
          </a:xfrm>
        </p:spPr>
        <p:txBody>
          <a:bodyPr/>
          <a:lstStyle/>
          <a:p>
            <a:fld id="{A14318B7-7A23-46B4-B76B-10B16BA86880}" type="slidenum">
              <a:rPr lang="he-IL" smtClean="0"/>
              <a:t>63</a:t>
            </a:fld>
            <a:endParaRPr lang="he-IL"/>
          </a:p>
        </p:txBody>
      </p:sp>
      <p:sp>
        <p:nvSpPr>
          <p:cNvPr id="4" name="Title 3">
            <a:extLst>
              <a:ext uri="{FF2B5EF4-FFF2-40B4-BE49-F238E27FC236}">
                <a16:creationId xmlns:a16="http://schemas.microsoft.com/office/drawing/2014/main" id="{7306FA87-8483-4234-AD08-217F16EDCDBF}"/>
              </a:ext>
            </a:extLst>
          </p:cNvPr>
          <p:cNvSpPr>
            <a:spLocks noGrp="1"/>
          </p:cNvSpPr>
          <p:nvPr>
            <p:ph type="title"/>
          </p:nvPr>
        </p:nvSpPr>
        <p:spPr/>
        <p:txBody>
          <a:bodyPr/>
          <a:lstStyle/>
          <a:p>
            <a:r>
              <a:rPr lang="he-IL" dirty="0"/>
              <a:t>מצבים מיוחדים</a:t>
            </a:r>
          </a:p>
        </p:txBody>
      </p:sp>
      <p:sp>
        <p:nvSpPr>
          <p:cNvPr id="5" name="Content Placeholder 4">
            <a:extLst>
              <a:ext uri="{FF2B5EF4-FFF2-40B4-BE49-F238E27FC236}">
                <a16:creationId xmlns:a16="http://schemas.microsoft.com/office/drawing/2014/main" id="{85C468D3-42BD-4BA9-8194-7FB259DDC9CF}"/>
              </a:ext>
            </a:extLst>
          </p:cNvPr>
          <p:cNvSpPr>
            <a:spLocks noGrp="1"/>
          </p:cNvSpPr>
          <p:nvPr>
            <p:ph sz="quarter" idx="10"/>
          </p:nvPr>
        </p:nvSpPr>
        <p:spPr/>
        <p:txBody>
          <a:bodyPr/>
          <a:lstStyle/>
          <a:p>
            <a:r>
              <a:rPr lang="he-IL" dirty="0"/>
              <a:t>התפטרות מועמד</a:t>
            </a:r>
          </a:p>
          <a:p>
            <a:r>
              <a:rPr lang="he-IL" dirty="0"/>
              <a:t>פטירת מועמד</a:t>
            </a:r>
          </a:p>
          <a:p>
            <a:r>
              <a:rPr lang="he-IL" dirty="0"/>
              <a:t>הכרזת נבחרים ללא בחירות בקלפי</a:t>
            </a:r>
          </a:p>
          <a:p>
            <a:endParaRPr lang="he-IL" dirty="0"/>
          </a:p>
          <a:p>
            <a:pPr marL="0" indent="0">
              <a:buNone/>
            </a:pPr>
            <a:r>
              <a:rPr lang="he-IL" dirty="0"/>
              <a:t>במקרים </a:t>
            </a:r>
            <a:r>
              <a:rPr lang="he-IL" dirty="0" err="1"/>
              <a:t>הרלוונטים</a:t>
            </a:r>
            <a:r>
              <a:rPr lang="he-IL" dirty="0"/>
              <a:t>, יש לפעול על פי הוראות החוק ולפנות למנהל הבחירות.</a:t>
            </a:r>
          </a:p>
        </p:txBody>
      </p:sp>
    </p:spTree>
    <p:extLst>
      <p:ext uri="{BB962C8B-B14F-4D97-AF65-F5344CB8AC3E}">
        <p14:creationId xmlns:p14="http://schemas.microsoft.com/office/powerpoint/2010/main" val="2826336534"/>
      </p:ext>
    </p:extLst>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057C5F2-C799-471F-BA15-BBBED0C77079}"/>
              </a:ext>
            </a:extLst>
          </p:cNvPr>
          <p:cNvSpPr>
            <a:spLocks noGrp="1"/>
          </p:cNvSpPr>
          <p:nvPr>
            <p:ph type="sldNum" sz="quarter" idx="4294967295"/>
          </p:nvPr>
        </p:nvSpPr>
        <p:spPr>
          <a:xfrm>
            <a:off x="8604448" y="6309320"/>
            <a:ext cx="477416" cy="288032"/>
          </a:xfrm>
        </p:spPr>
        <p:txBody>
          <a:bodyPr/>
          <a:lstStyle/>
          <a:p>
            <a:fld id="{A14318B7-7A23-46B4-B76B-10B16BA86880}" type="slidenum">
              <a:rPr lang="he-IL" smtClean="0"/>
              <a:t>64</a:t>
            </a:fld>
            <a:endParaRPr lang="he-IL"/>
          </a:p>
        </p:txBody>
      </p:sp>
      <p:sp>
        <p:nvSpPr>
          <p:cNvPr id="4" name="Title 3">
            <a:extLst>
              <a:ext uri="{FF2B5EF4-FFF2-40B4-BE49-F238E27FC236}">
                <a16:creationId xmlns:a16="http://schemas.microsoft.com/office/drawing/2014/main" id="{900F86DC-0E5E-44F6-98A3-3B9328FA4119}"/>
              </a:ext>
            </a:extLst>
          </p:cNvPr>
          <p:cNvSpPr>
            <a:spLocks noGrp="1"/>
          </p:cNvSpPr>
          <p:nvPr>
            <p:ph type="title"/>
          </p:nvPr>
        </p:nvSpPr>
        <p:spPr/>
        <p:txBody>
          <a:bodyPr/>
          <a:lstStyle/>
          <a:p>
            <a:r>
              <a:rPr lang="he-IL" dirty="0"/>
              <a:t>מימון בחירות</a:t>
            </a:r>
          </a:p>
        </p:txBody>
      </p:sp>
      <p:sp>
        <p:nvSpPr>
          <p:cNvPr id="5" name="Content Placeholder 4">
            <a:extLst>
              <a:ext uri="{FF2B5EF4-FFF2-40B4-BE49-F238E27FC236}">
                <a16:creationId xmlns:a16="http://schemas.microsoft.com/office/drawing/2014/main" id="{97992C78-495C-4961-8161-DC6ADF72E074}"/>
              </a:ext>
            </a:extLst>
          </p:cNvPr>
          <p:cNvSpPr>
            <a:spLocks noGrp="1"/>
          </p:cNvSpPr>
          <p:nvPr>
            <p:ph sz="quarter" idx="10"/>
          </p:nvPr>
        </p:nvSpPr>
        <p:spPr/>
        <p:txBody>
          <a:bodyPr>
            <a:normAutofit/>
          </a:bodyPr>
          <a:lstStyle/>
          <a:p>
            <a:r>
              <a:rPr lang="he-IL" dirty="0"/>
              <a:t>03.09.23 – מועד תחילת הגשות בקשות מימון</a:t>
            </a:r>
          </a:p>
          <a:p>
            <a:r>
              <a:rPr lang="he-IL" dirty="0"/>
              <a:t>26.10.23 – מועד אחרון להגשת בקשות מימון</a:t>
            </a:r>
          </a:p>
          <a:p>
            <a:endParaRPr lang="he-IL" dirty="0"/>
          </a:p>
          <a:p>
            <a:r>
              <a:rPr lang="he-IL" dirty="0"/>
              <a:t>בקשות למימון מוגשות למחלקת המימון ביחידה לפיקוח ארצי על הבחירות של משרד הפנים, </a:t>
            </a:r>
            <a:r>
              <a:rPr lang="he-IL" b="1" dirty="0">
                <a:solidFill>
                  <a:srgbClr val="18918C"/>
                </a:solidFill>
              </a:rPr>
              <a:t>ואינן בטיפול מנהל הבחירות של הרשות. </a:t>
            </a:r>
          </a:p>
          <a:p>
            <a:pPr marL="0" indent="0">
              <a:buNone/>
            </a:pPr>
            <a:endParaRPr lang="he-IL" b="1" dirty="0">
              <a:solidFill>
                <a:srgbClr val="18918C"/>
              </a:solidFill>
            </a:endParaRPr>
          </a:p>
          <a:p>
            <a:r>
              <a:rPr lang="he-IL" dirty="0"/>
              <a:t>בבקשה למימון יצוינו </a:t>
            </a:r>
            <a:r>
              <a:rPr lang="he-IL" b="1" dirty="0">
                <a:solidFill>
                  <a:srgbClr val="18918C"/>
                </a:solidFill>
              </a:rPr>
              <a:t>בא </a:t>
            </a:r>
            <a:r>
              <a:rPr lang="he-IL" b="1" dirty="0" err="1">
                <a:solidFill>
                  <a:srgbClr val="18918C"/>
                </a:solidFill>
              </a:rPr>
              <a:t>כח</a:t>
            </a:r>
            <a:r>
              <a:rPr lang="he-IL" b="1" dirty="0">
                <a:solidFill>
                  <a:srgbClr val="18918C"/>
                </a:solidFill>
              </a:rPr>
              <a:t> הרשימה </a:t>
            </a:r>
            <a:r>
              <a:rPr lang="he-IL" dirty="0"/>
              <a:t>וממלא מקומו, כפי שצוינו בחוברת הגשת המועמדות.</a:t>
            </a:r>
          </a:p>
          <a:p>
            <a:pPr marL="0" indent="0">
              <a:buNone/>
            </a:pPr>
            <a:endParaRPr lang="he-IL" dirty="0"/>
          </a:p>
          <a:p>
            <a:endParaRPr lang="he-IL" dirty="0"/>
          </a:p>
        </p:txBody>
      </p:sp>
      <p:sp>
        <p:nvSpPr>
          <p:cNvPr id="6" name="Rectangle: Rounded Corners 5">
            <a:extLst>
              <a:ext uri="{FF2B5EF4-FFF2-40B4-BE49-F238E27FC236}">
                <a16:creationId xmlns:a16="http://schemas.microsoft.com/office/drawing/2014/main" id="{3EAE5DE7-33B1-4F14-B1C3-0175AEF44079}"/>
              </a:ext>
            </a:extLst>
          </p:cNvPr>
          <p:cNvSpPr/>
          <p:nvPr/>
        </p:nvSpPr>
        <p:spPr>
          <a:xfrm>
            <a:off x="1689100" y="5067300"/>
            <a:ext cx="5575300" cy="124202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indent="0" algn="r" rtl="1">
              <a:buNone/>
            </a:pPr>
            <a:r>
              <a:rPr lang="he-IL" b="1" dirty="0">
                <a:solidFill>
                  <a:schemeClr val="tx1"/>
                </a:solidFill>
              </a:rPr>
              <a:t>לטפסי בקשת מימון ומידע נוסף:</a:t>
            </a:r>
          </a:p>
          <a:p>
            <a:pPr algn="r" rtl="1"/>
            <a:r>
              <a:rPr lang="he-IL" dirty="0">
                <a:solidFill>
                  <a:schemeClr val="tx1"/>
                </a:solidFill>
              </a:rPr>
              <a:t>פורטל הבחירות לרשויות המקומיות </a:t>
            </a:r>
            <a:r>
              <a:rPr lang="en-US" dirty="0">
                <a:solidFill>
                  <a:srgbClr val="0070C0"/>
                </a:solidFill>
                <a:hlinkClick r:id="rId2">
                  <a:extLst>
                    <a:ext uri="{A12FA001-AC4F-418D-AE19-62706E023703}">
                      <ahyp:hlinkClr xmlns:ahyp="http://schemas.microsoft.com/office/drawing/2018/hyperlinkcolor" val="tx"/>
                    </a:ext>
                  </a:extLst>
                </a:hlinkClick>
              </a:rPr>
              <a:t>bchirot-muni.moin.gov.il</a:t>
            </a:r>
            <a:endParaRPr lang="he-IL" dirty="0">
              <a:solidFill>
                <a:srgbClr val="0070C0"/>
              </a:solidFill>
            </a:endParaRPr>
          </a:p>
          <a:p>
            <a:pPr algn="r" rtl="1"/>
            <a:r>
              <a:rPr lang="he-IL" dirty="0">
                <a:solidFill>
                  <a:schemeClr val="tx1"/>
                </a:solidFill>
              </a:rPr>
              <a:t>מחלקת המימון:  073-3320492, </a:t>
            </a:r>
            <a:r>
              <a:rPr lang="en-US" dirty="0">
                <a:solidFill>
                  <a:srgbClr val="0070C0"/>
                </a:solidFill>
                <a:hlinkClick r:id="rId3">
                  <a:extLst>
                    <a:ext uri="{A12FA001-AC4F-418D-AE19-62706E023703}">
                      <ahyp:hlinkClr xmlns:ahyp="http://schemas.microsoft.com/office/drawing/2018/hyperlinkcolor" val="tx"/>
                    </a:ext>
                  </a:extLst>
                </a:hlinkClick>
              </a:rPr>
              <a:t>mimun23@moin.gov.il</a:t>
            </a:r>
            <a:r>
              <a:rPr lang="en-US" dirty="0">
                <a:solidFill>
                  <a:srgbClr val="0070C0"/>
                </a:solidFill>
              </a:rPr>
              <a:t> </a:t>
            </a:r>
            <a:r>
              <a:rPr lang="he-IL" dirty="0">
                <a:solidFill>
                  <a:schemeClr val="tx1"/>
                </a:solidFill>
              </a:rPr>
              <a:t> </a:t>
            </a:r>
            <a:endParaRPr lang="en-US" dirty="0">
              <a:solidFill>
                <a:schemeClr val="tx1"/>
              </a:solidFill>
            </a:endParaRPr>
          </a:p>
        </p:txBody>
      </p:sp>
    </p:spTree>
    <p:extLst>
      <p:ext uri="{BB962C8B-B14F-4D97-AF65-F5344CB8AC3E}">
        <p14:creationId xmlns:p14="http://schemas.microsoft.com/office/powerpoint/2010/main" val="3852574434"/>
      </p:ext>
    </p:extLst>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AD71DB9-C519-44F5-BC18-AE441F281BF7}"/>
              </a:ext>
            </a:extLst>
          </p:cNvPr>
          <p:cNvSpPr>
            <a:spLocks noGrp="1"/>
          </p:cNvSpPr>
          <p:nvPr>
            <p:ph type="sldNum" sz="quarter" idx="4294967295"/>
          </p:nvPr>
        </p:nvSpPr>
        <p:spPr>
          <a:xfrm>
            <a:off x="8604448" y="6309320"/>
            <a:ext cx="477416" cy="288032"/>
          </a:xfrm>
        </p:spPr>
        <p:txBody>
          <a:bodyPr/>
          <a:lstStyle/>
          <a:p>
            <a:fld id="{A14318B7-7A23-46B4-B76B-10B16BA86880}" type="slidenum">
              <a:rPr lang="he-IL" smtClean="0"/>
              <a:t>65</a:t>
            </a:fld>
            <a:endParaRPr lang="he-IL"/>
          </a:p>
        </p:txBody>
      </p:sp>
      <p:sp>
        <p:nvSpPr>
          <p:cNvPr id="4" name="Title 3">
            <a:extLst>
              <a:ext uri="{FF2B5EF4-FFF2-40B4-BE49-F238E27FC236}">
                <a16:creationId xmlns:a16="http://schemas.microsoft.com/office/drawing/2014/main" id="{13A105A6-F067-4433-97D8-5D4BAFF11583}"/>
              </a:ext>
            </a:extLst>
          </p:cNvPr>
          <p:cNvSpPr>
            <a:spLocks noGrp="1"/>
          </p:cNvSpPr>
          <p:nvPr>
            <p:ph type="title"/>
          </p:nvPr>
        </p:nvSpPr>
        <p:spPr/>
        <p:txBody>
          <a:bodyPr/>
          <a:lstStyle/>
          <a:p>
            <a:r>
              <a:rPr lang="he-IL" dirty="0"/>
              <a:t>טבלאות עזר – מבנה חוברות ההגשה</a:t>
            </a:r>
          </a:p>
        </p:txBody>
      </p:sp>
      <p:sp>
        <p:nvSpPr>
          <p:cNvPr id="5" name="Content Placeholder 4">
            <a:extLst>
              <a:ext uri="{FF2B5EF4-FFF2-40B4-BE49-F238E27FC236}">
                <a16:creationId xmlns:a16="http://schemas.microsoft.com/office/drawing/2014/main" id="{B86A68A5-72EB-446C-B44E-DC162245369B}"/>
              </a:ext>
            </a:extLst>
          </p:cNvPr>
          <p:cNvSpPr>
            <a:spLocks noGrp="1"/>
          </p:cNvSpPr>
          <p:nvPr>
            <p:ph sz="quarter" idx="10"/>
          </p:nvPr>
        </p:nvSpPr>
        <p:spPr/>
        <p:txBody>
          <a:bodyPr/>
          <a:lstStyle/>
          <a:p>
            <a:pPr marL="0" indent="0">
              <a:buNone/>
            </a:pPr>
            <a:r>
              <a:rPr lang="he-IL" dirty="0"/>
              <a:t>רשימת מועמדים למועצה</a:t>
            </a:r>
          </a:p>
        </p:txBody>
      </p:sp>
      <p:graphicFrame>
        <p:nvGraphicFramePr>
          <p:cNvPr id="6" name="Table 5">
            <a:extLst>
              <a:ext uri="{FF2B5EF4-FFF2-40B4-BE49-F238E27FC236}">
                <a16:creationId xmlns:a16="http://schemas.microsoft.com/office/drawing/2014/main" id="{EF3994CB-AE2C-418D-B5C6-0DCE1860DA60}"/>
              </a:ext>
            </a:extLst>
          </p:cNvPr>
          <p:cNvGraphicFramePr>
            <a:graphicFrameLocks noGrp="1"/>
          </p:cNvGraphicFramePr>
          <p:nvPr>
            <p:extLst>
              <p:ext uri="{D42A27DB-BD31-4B8C-83A1-F6EECF244321}">
                <p14:modId xmlns:p14="http://schemas.microsoft.com/office/powerpoint/2010/main" val="1896054373"/>
              </p:ext>
            </p:extLst>
          </p:nvPr>
        </p:nvGraphicFramePr>
        <p:xfrm>
          <a:off x="306386" y="2060128"/>
          <a:ext cx="8208964" cy="3844568"/>
        </p:xfrm>
        <a:graphic>
          <a:graphicData uri="http://schemas.openxmlformats.org/drawingml/2006/table">
            <a:tbl>
              <a:tblPr rtl="1" firstRow="1" firstCol="1" bandRow="1"/>
              <a:tblGrid>
                <a:gridCol w="2052241">
                  <a:extLst>
                    <a:ext uri="{9D8B030D-6E8A-4147-A177-3AD203B41FA5}">
                      <a16:colId xmlns:a16="http://schemas.microsoft.com/office/drawing/2014/main" val="3303229871"/>
                    </a:ext>
                  </a:extLst>
                </a:gridCol>
                <a:gridCol w="2052241">
                  <a:extLst>
                    <a:ext uri="{9D8B030D-6E8A-4147-A177-3AD203B41FA5}">
                      <a16:colId xmlns:a16="http://schemas.microsoft.com/office/drawing/2014/main" val="1000195919"/>
                    </a:ext>
                  </a:extLst>
                </a:gridCol>
                <a:gridCol w="2052241">
                  <a:extLst>
                    <a:ext uri="{9D8B030D-6E8A-4147-A177-3AD203B41FA5}">
                      <a16:colId xmlns:a16="http://schemas.microsoft.com/office/drawing/2014/main" val="3527409294"/>
                    </a:ext>
                  </a:extLst>
                </a:gridCol>
                <a:gridCol w="2052241">
                  <a:extLst>
                    <a:ext uri="{9D8B030D-6E8A-4147-A177-3AD203B41FA5}">
                      <a16:colId xmlns:a16="http://schemas.microsoft.com/office/drawing/2014/main" val="2068761390"/>
                    </a:ext>
                  </a:extLst>
                </a:gridCol>
              </a:tblGrid>
              <a:tr h="0">
                <a:tc>
                  <a:txBody>
                    <a:bodyPr/>
                    <a:lstStyle/>
                    <a:p>
                      <a:pPr algn="r" rtl="1">
                        <a:lnSpc>
                          <a:spcPct val="150000"/>
                        </a:lnSpc>
                      </a:pPr>
                      <a:r>
                        <a:rPr lang="he-IL" sz="1200" b="1" dirty="0">
                          <a:effectLst/>
                          <a:latin typeface="Times New Roman" panose="02020603050405020304" pitchFamily="18" charset="0"/>
                          <a:ea typeface="Times New Roman" panose="02020603050405020304" pitchFamily="18" charset="0"/>
                          <a:cs typeface="+mn-cs"/>
                        </a:rPr>
                        <a:t>תכני החוברת</a:t>
                      </a:r>
                      <a:endParaRPr lang="en-US" sz="1200" b="1" dirty="0">
                        <a:effectLst/>
                        <a:latin typeface="Times New Roman" panose="02020603050405020304" pitchFamily="18" charset="0"/>
                        <a:ea typeface="Times New Roman" panose="02020603050405020304" pitchFamily="18" charset="0"/>
                        <a:cs typeface="+mn-cs"/>
                      </a:endParaRPr>
                    </a:p>
                  </a:txBody>
                  <a:tcPr marL="33428" marR="33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50000"/>
                        </a:lnSpc>
                      </a:pPr>
                      <a:r>
                        <a:rPr lang="he-IL" sz="1200" b="1" dirty="0">
                          <a:effectLst/>
                          <a:latin typeface="Times New Roman" panose="02020603050405020304" pitchFamily="18" charset="0"/>
                          <a:ea typeface="Times New Roman" panose="02020603050405020304" pitchFamily="18" charset="0"/>
                          <a:cs typeface="+mn-cs"/>
                        </a:rPr>
                        <a:t>מטעם סיעת כנסת/מפלגה/ סיעת מועצה יוצאת</a:t>
                      </a:r>
                      <a:endParaRPr lang="en-US" sz="1200" b="1" dirty="0">
                        <a:effectLst/>
                        <a:latin typeface="Times New Roman" panose="02020603050405020304" pitchFamily="18" charset="0"/>
                        <a:ea typeface="Times New Roman" panose="02020603050405020304" pitchFamily="18" charset="0"/>
                        <a:cs typeface="+mn-cs"/>
                      </a:endParaRPr>
                    </a:p>
                  </a:txBody>
                  <a:tcPr marL="33428" marR="33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F1FE"/>
                    </a:solidFill>
                  </a:tcPr>
                </a:tc>
                <a:tc>
                  <a:txBody>
                    <a:bodyPr/>
                    <a:lstStyle/>
                    <a:p>
                      <a:pPr algn="r" rtl="1">
                        <a:lnSpc>
                          <a:spcPct val="150000"/>
                        </a:lnSpc>
                      </a:pPr>
                      <a:r>
                        <a:rPr lang="he-IL" sz="1200" b="1" dirty="0">
                          <a:effectLst/>
                          <a:latin typeface="Times New Roman" panose="02020603050405020304" pitchFamily="18" charset="0"/>
                          <a:ea typeface="Times New Roman" panose="02020603050405020304" pitchFamily="18" charset="0"/>
                          <a:cs typeface="+mn-cs"/>
                        </a:rPr>
                        <a:t>מטעם קבוצת בוחרים (תומכים)</a:t>
                      </a:r>
                      <a:endParaRPr lang="en-US" sz="1200" b="1" dirty="0">
                        <a:effectLst/>
                        <a:latin typeface="Times New Roman" panose="02020603050405020304" pitchFamily="18" charset="0"/>
                        <a:ea typeface="Times New Roman" panose="02020603050405020304" pitchFamily="18" charset="0"/>
                        <a:cs typeface="+mn-cs"/>
                      </a:endParaRPr>
                    </a:p>
                  </a:txBody>
                  <a:tcPr marL="33428" marR="33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FFDD"/>
                    </a:solidFill>
                  </a:tcPr>
                </a:tc>
                <a:tc>
                  <a:txBody>
                    <a:bodyPr/>
                    <a:lstStyle/>
                    <a:p>
                      <a:pPr algn="r" rtl="1">
                        <a:lnSpc>
                          <a:spcPct val="150000"/>
                        </a:lnSpc>
                      </a:pPr>
                      <a:r>
                        <a:rPr lang="he-IL" sz="1200" b="1" dirty="0">
                          <a:effectLst/>
                          <a:latin typeface="Times New Roman" panose="02020603050405020304" pitchFamily="18" charset="0"/>
                          <a:ea typeface="Times New Roman" panose="02020603050405020304" pitchFamily="18" charset="0"/>
                          <a:cs typeface="+mn-cs"/>
                        </a:rPr>
                        <a:t>רשימה משותפת למועצה מטעם סיעות/מפלגות </a:t>
                      </a:r>
                      <a:endParaRPr lang="en-US" sz="1200" b="1" dirty="0">
                        <a:effectLst/>
                        <a:latin typeface="Times New Roman" panose="02020603050405020304" pitchFamily="18" charset="0"/>
                        <a:ea typeface="Times New Roman" panose="02020603050405020304" pitchFamily="18" charset="0"/>
                        <a:cs typeface="+mn-cs"/>
                      </a:endParaRPr>
                    </a:p>
                  </a:txBody>
                  <a:tcPr marL="33428" marR="33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DDEB"/>
                    </a:solidFill>
                  </a:tcPr>
                </a:tc>
                <a:extLst>
                  <a:ext uri="{0D108BD9-81ED-4DB2-BD59-A6C34878D82A}">
                    <a16:rowId xmlns:a16="http://schemas.microsoft.com/office/drawing/2014/main" val="1301854773"/>
                  </a:ext>
                </a:extLst>
              </a:tr>
              <a:tr h="390525">
                <a:tc>
                  <a:txBody>
                    <a:bodyPr/>
                    <a:lstStyle/>
                    <a:p>
                      <a:pPr algn="r" rtl="1">
                        <a:lnSpc>
                          <a:spcPct val="150000"/>
                        </a:lnSpc>
                      </a:pPr>
                      <a:r>
                        <a:rPr lang="he-IL" sz="1200" dirty="0">
                          <a:effectLst/>
                          <a:latin typeface="Times New Roman" panose="02020603050405020304" pitchFamily="18" charset="0"/>
                          <a:ea typeface="Times New Roman" panose="02020603050405020304" pitchFamily="18" charset="0"/>
                          <a:cs typeface="+mn-cs"/>
                        </a:rPr>
                        <a:t>שער החוברת (פרטי הרשימה ורישום ההגשה)</a:t>
                      </a:r>
                      <a:endParaRPr lang="en-US" sz="1200" dirty="0">
                        <a:effectLst/>
                        <a:latin typeface="Times New Roman" panose="02020603050405020304" pitchFamily="18" charset="0"/>
                        <a:ea typeface="Times New Roman" panose="02020603050405020304" pitchFamily="18" charset="0"/>
                        <a:cs typeface="+mn-cs"/>
                      </a:endParaRPr>
                    </a:p>
                  </a:txBody>
                  <a:tcPr marL="33428" marR="33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50000"/>
                        </a:lnSpc>
                      </a:pPr>
                      <a:r>
                        <a:rPr lang="he-IL" sz="1200" dirty="0">
                          <a:effectLst/>
                          <a:latin typeface="Times New Roman" panose="02020603050405020304" pitchFamily="18" charset="0"/>
                          <a:ea typeface="Times New Roman" panose="02020603050405020304" pitchFamily="18" charset="0"/>
                          <a:cs typeface="+mn-cs"/>
                        </a:rPr>
                        <a:t>1</a:t>
                      </a:r>
                      <a:endParaRPr lang="en-US" sz="1200" dirty="0">
                        <a:effectLst/>
                        <a:latin typeface="Times New Roman" panose="02020603050405020304" pitchFamily="18" charset="0"/>
                        <a:ea typeface="Times New Roman" panose="02020603050405020304" pitchFamily="18" charset="0"/>
                        <a:cs typeface="+mn-cs"/>
                      </a:endParaRPr>
                    </a:p>
                  </a:txBody>
                  <a:tcPr marL="33428" marR="33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F1FE"/>
                    </a:solidFill>
                  </a:tcPr>
                </a:tc>
                <a:tc>
                  <a:txBody>
                    <a:bodyPr/>
                    <a:lstStyle/>
                    <a:p>
                      <a:pPr algn="r" rtl="1">
                        <a:lnSpc>
                          <a:spcPct val="150000"/>
                        </a:lnSpc>
                      </a:pPr>
                      <a:r>
                        <a:rPr lang="he-IL" sz="1200" dirty="0">
                          <a:effectLst/>
                          <a:latin typeface="Times New Roman" panose="02020603050405020304" pitchFamily="18" charset="0"/>
                          <a:ea typeface="Times New Roman" panose="02020603050405020304" pitchFamily="18" charset="0"/>
                          <a:cs typeface="+mn-cs"/>
                        </a:rPr>
                        <a:t>1</a:t>
                      </a:r>
                      <a:endParaRPr lang="en-US" sz="1200" dirty="0">
                        <a:effectLst/>
                        <a:latin typeface="Times New Roman" panose="02020603050405020304" pitchFamily="18" charset="0"/>
                        <a:ea typeface="Times New Roman" panose="02020603050405020304" pitchFamily="18" charset="0"/>
                        <a:cs typeface="+mn-cs"/>
                      </a:endParaRPr>
                    </a:p>
                  </a:txBody>
                  <a:tcPr marL="33428" marR="33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FFDD"/>
                    </a:solidFill>
                  </a:tcPr>
                </a:tc>
                <a:tc>
                  <a:txBody>
                    <a:bodyPr/>
                    <a:lstStyle/>
                    <a:p>
                      <a:pPr algn="r" rtl="1">
                        <a:lnSpc>
                          <a:spcPct val="150000"/>
                        </a:lnSpc>
                      </a:pPr>
                      <a:r>
                        <a:rPr lang="he-IL" sz="1200">
                          <a:effectLst/>
                          <a:latin typeface="Times New Roman" panose="02020603050405020304" pitchFamily="18" charset="0"/>
                          <a:ea typeface="Times New Roman" panose="02020603050405020304" pitchFamily="18" charset="0"/>
                          <a:cs typeface="+mn-cs"/>
                        </a:rPr>
                        <a:t>1</a:t>
                      </a:r>
                      <a:endParaRPr lang="en-US" sz="1200">
                        <a:effectLst/>
                        <a:latin typeface="Times New Roman" panose="02020603050405020304" pitchFamily="18" charset="0"/>
                        <a:ea typeface="Times New Roman" panose="02020603050405020304" pitchFamily="18" charset="0"/>
                        <a:cs typeface="+mn-cs"/>
                      </a:endParaRPr>
                    </a:p>
                  </a:txBody>
                  <a:tcPr marL="33428" marR="33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DDEB"/>
                    </a:solidFill>
                  </a:tcPr>
                </a:tc>
                <a:extLst>
                  <a:ext uri="{0D108BD9-81ED-4DB2-BD59-A6C34878D82A}">
                    <a16:rowId xmlns:a16="http://schemas.microsoft.com/office/drawing/2014/main" val="3820167842"/>
                  </a:ext>
                </a:extLst>
              </a:tr>
              <a:tr h="186014">
                <a:tc>
                  <a:txBody>
                    <a:bodyPr/>
                    <a:lstStyle/>
                    <a:p>
                      <a:pPr algn="r" rtl="1">
                        <a:lnSpc>
                          <a:spcPct val="150000"/>
                        </a:lnSpc>
                      </a:pPr>
                      <a:r>
                        <a:rPr lang="he-IL" sz="1200">
                          <a:effectLst/>
                          <a:latin typeface="Times New Roman" panose="02020603050405020304" pitchFamily="18" charset="0"/>
                          <a:ea typeface="Times New Roman" panose="02020603050405020304" pitchFamily="18" charset="0"/>
                          <a:cs typeface="+mn-cs"/>
                        </a:rPr>
                        <a:t>הוראות והסברים</a:t>
                      </a:r>
                      <a:endParaRPr lang="en-US" sz="1200">
                        <a:effectLst/>
                        <a:latin typeface="Times New Roman" panose="02020603050405020304" pitchFamily="18" charset="0"/>
                        <a:ea typeface="Times New Roman" panose="02020603050405020304" pitchFamily="18" charset="0"/>
                        <a:cs typeface="+mn-cs"/>
                      </a:endParaRPr>
                    </a:p>
                  </a:txBody>
                  <a:tcPr marL="33428" marR="33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50000"/>
                        </a:lnSpc>
                      </a:pPr>
                      <a:r>
                        <a:rPr lang="he-IL" sz="1200" dirty="0">
                          <a:effectLst/>
                          <a:latin typeface="Times New Roman" panose="02020603050405020304" pitchFamily="18" charset="0"/>
                          <a:ea typeface="Times New Roman" panose="02020603050405020304" pitchFamily="18" charset="0"/>
                          <a:cs typeface="+mn-cs"/>
                        </a:rPr>
                        <a:t>2 - 7</a:t>
                      </a:r>
                      <a:endParaRPr lang="en-US" sz="1200" dirty="0">
                        <a:effectLst/>
                        <a:latin typeface="Times New Roman" panose="02020603050405020304" pitchFamily="18" charset="0"/>
                        <a:ea typeface="Times New Roman" panose="02020603050405020304" pitchFamily="18" charset="0"/>
                        <a:cs typeface="+mn-cs"/>
                      </a:endParaRPr>
                    </a:p>
                  </a:txBody>
                  <a:tcPr marL="33428" marR="33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F1FE"/>
                    </a:solidFill>
                  </a:tcPr>
                </a:tc>
                <a:tc>
                  <a:txBody>
                    <a:bodyPr/>
                    <a:lstStyle/>
                    <a:p>
                      <a:pPr algn="r" rtl="1">
                        <a:lnSpc>
                          <a:spcPct val="150000"/>
                        </a:lnSpc>
                      </a:pPr>
                      <a:r>
                        <a:rPr lang="he-IL" sz="1200" dirty="0">
                          <a:effectLst/>
                          <a:latin typeface="Times New Roman" panose="02020603050405020304" pitchFamily="18" charset="0"/>
                          <a:ea typeface="Times New Roman" panose="02020603050405020304" pitchFamily="18" charset="0"/>
                          <a:cs typeface="+mn-cs"/>
                        </a:rPr>
                        <a:t>2 - 8</a:t>
                      </a:r>
                      <a:endParaRPr lang="en-US" sz="1200" dirty="0">
                        <a:effectLst/>
                        <a:latin typeface="Times New Roman" panose="02020603050405020304" pitchFamily="18" charset="0"/>
                        <a:ea typeface="Times New Roman" panose="02020603050405020304" pitchFamily="18" charset="0"/>
                        <a:cs typeface="+mn-cs"/>
                      </a:endParaRPr>
                    </a:p>
                  </a:txBody>
                  <a:tcPr marL="33428" marR="33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FFDD"/>
                    </a:solidFill>
                  </a:tcPr>
                </a:tc>
                <a:tc>
                  <a:txBody>
                    <a:bodyPr/>
                    <a:lstStyle/>
                    <a:p>
                      <a:pPr algn="r" rtl="1">
                        <a:lnSpc>
                          <a:spcPct val="150000"/>
                        </a:lnSpc>
                      </a:pPr>
                      <a:r>
                        <a:rPr lang="he-IL" sz="1200" dirty="0">
                          <a:effectLst/>
                          <a:latin typeface="Times New Roman" panose="02020603050405020304" pitchFamily="18" charset="0"/>
                          <a:ea typeface="Times New Roman" panose="02020603050405020304" pitchFamily="18" charset="0"/>
                          <a:cs typeface="+mn-cs"/>
                        </a:rPr>
                        <a:t>2 - 8</a:t>
                      </a:r>
                      <a:endParaRPr lang="en-US" sz="1200" dirty="0">
                        <a:effectLst/>
                        <a:latin typeface="Times New Roman" panose="02020603050405020304" pitchFamily="18" charset="0"/>
                        <a:ea typeface="Times New Roman" panose="02020603050405020304" pitchFamily="18" charset="0"/>
                        <a:cs typeface="+mn-cs"/>
                      </a:endParaRPr>
                    </a:p>
                  </a:txBody>
                  <a:tcPr marL="33428" marR="33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DDEB"/>
                    </a:solidFill>
                  </a:tcPr>
                </a:tc>
                <a:extLst>
                  <a:ext uri="{0D108BD9-81ED-4DB2-BD59-A6C34878D82A}">
                    <a16:rowId xmlns:a16="http://schemas.microsoft.com/office/drawing/2014/main" val="105214307"/>
                  </a:ext>
                </a:extLst>
              </a:tr>
              <a:tr h="186014">
                <a:tc>
                  <a:txBody>
                    <a:bodyPr/>
                    <a:lstStyle/>
                    <a:p>
                      <a:pPr algn="r" rtl="1">
                        <a:lnSpc>
                          <a:spcPct val="150000"/>
                        </a:lnSpc>
                      </a:pPr>
                      <a:r>
                        <a:rPr lang="he-IL" sz="1200">
                          <a:effectLst/>
                          <a:latin typeface="Times New Roman" panose="02020603050405020304" pitchFamily="18" charset="0"/>
                          <a:ea typeface="Times New Roman" panose="02020603050405020304" pitchFamily="18" charset="0"/>
                          <a:cs typeface="+mn-cs"/>
                        </a:rPr>
                        <a:t>כתבי הסכמת מועמד</a:t>
                      </a:r>
                      <a:endParaRPr lang="en-US" sz="1200">
                        <a:effectLst/>
                        <a:latin typeface="Times New Roman" panose="02020603050405020304" pitchFamily="18" charset="0"/>
                        <a:ea typeface="Times New Roman" panose="02020603050405020304" pitchFamily="18" charset="0"/>
                        <a:cs typeface="+mn-cs"/>
                      </a:endParaRPr>
                    </a:p>
                  </a:txBody>
                  <a:tcPr marL="33428" marR="33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50000"/>
                        </a:lnSpc>
                      </a:pPr>
                      <a:r>
                        <a:rPr lang="he-IL" sz="1200">
                          <a:effectLst/>
                          <a:latin typeface="Times New Roman" panose="02020603050405020304" pitchFamily="18" charset="0"/>
                          <a:ea typeface="Times New Roman" panose="02020603050405020304" pitchFamily="18" charset="0"/>
                          <a:cs typeface="+mn-cs"/>
                        </a:rPr>
                        <a:t>8 - 47</a:t>
                      </a:r>
                      <a:endParaRPr lang="en-US" sz="1200">
                        <a:effectLst/>
                        <a:latin typeface="Times New Roman" panose="02020603050405020304" pitchFamily="18" charset="0"/>
                        <a:ea typeface="Times New Roman" panose="02020603050405020304" pitchFamily="18" charset="0"/>
                        <a:cs typeface="+mn-cs"/>
                      </a:endParaRPr>
                    </a:p>
                  </a:txBody>
                  <a:tcPr marL="33428" marR="33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F1FE"/>
                    </a:solidFill>
                  </a:tcPr>
                </a:tc>
                <a:tc>
                  <a:txBody>
                    <a:bodyPr/>
                    <a:lstStyle/>
                    <a:p>
                      <a:pPr algn="r" rtl="1">
                        <a:lnSpc>
                          <a:spcPct val="150000"/>
                        </a:lnSpc>
                      </a:pPr>
                      <a:r>
                        <a:rPr lang="he-IL" sz="1200">
                          <a:effectLst/>
                          <a:latin typeface="Times New Roman" panose="02020603050405020304" pitchFamily="18" charset="0"/>
                          <a:ea typeface="Times New Roman" panose="02020603050405020304" pitchFamily="18" charset="0"/>
                          <a:cs typeface="+mn-cs"/>
                        </a:rPr>
                        <a:t>9 - 48</a:t>
                      </a:r>
                      <a:endParaRPr lang="en-US" sz="1200">
                        <a:effectLst/>
                        <a:latin typeface="Times New Roman" panose="02020603050405020304" pitchFamily="18" charset="0"/>
                        <a:ea typeface="Times New Roman" panose="02020603050405020304" pitchFamily="18" charset="0"/>
                        <a:cs typeface="+mn-cs"/>
                      </a:endParaRPr>
                    </a:p>
                  </a:txBody>
                  <a:tcPr marL="33428" marR="33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FFDD"/>
                    </a:solidFill>
                  </a:tcPr>
                </a:tc>
                <a:tc>
                  <a:txBody>
                    <a:bodyPr/>
                    <a:lstStyle/>
                    <a:p>
                      <a:pPr algn="r" rtl="1">
                        <a:lnSpc>
                          <a:spcPct val="150000"/>
                        </a:lnSpc>
                      </a:pPr>
                      <a:r>
                        <a:rPr lang="he-IL" sz="1200">
                          <a:effectLst/>
                          <a:latin typeface="Times New Roman" panose="02020603050405020304" pitchFamily="18" charset="0"/>
                          <a:ea typeface="Times New Roman" panose="02020603050405020304" pitchFamily="18" charset="0"/>
                          <a:cs typeface="+mn-cs"/>
                        </a:rPr>
                        <a:t>16 - 55</a:t>
                      </a:r>
                      <a:endParaRPr lang="en-US" sz="1200">
                        <a:effectLst/>
                        <a:latin typeface="Times New Roman" panose="02020603050405020304" pitchFamily="18" charset="0"/>
                        <a:ea typeface="Times New Roman" panose="02020603050405020304" pitchFamily="18" charset="0"/>
                        <a:cs typeface="+mn-cs"/>
                      </a:endParaRPr>
                    </a:p>
                  </a:txBody>
                  <a:tcPr marL="33428" marR="33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DDEB"/>
                    </a:solidFill>
                  </a:tcPr>
                </a:tc>
                <a:extLst>
                  <a:ext uri="{0D108BD9-81ED-4DB2-BD59-A6C34878D82A}">
                    <a16:rowId xmlns:a16="http://schemas.microsoft.com/office/drawing/2014/main" val="71247414"/>
                  </a:ext>
                </a:extLst>
              </a:tr>
              <a:tr h="0">
                <a:tc>
                  <a:txBody>
                    <a:bodyPr/>
                    <a:lstStyle/>
                    <a:p>
                      <a:pPr algn="r" rtl="1">
                        <a:lnSpc>
                          <a:spcPct val="150000"/>
                        </a:lnSpc>
                      </a:pPr>
                      <a:r>
                        <a:rPr lang="he-IL" sz="1200" dirty="0">
                          <a:effectLst/>
                          <a:latin typeface="Times New Roman" panose="02020603050405020304" pitchFamily="18" charset="0"/>
                          <a:ea typeface="Times New Roman" panose="02020603050405020304" pitchFamily="18" charset="0"/>
                          <a:cs typeface="+mn-cs"/>
                        </a:rPr>
                        <a:t>פרטי הרשימה וב"כ הרשימה</a:t>
                      </a:r>
                      <a:endParaRPr lang="en-US" sz="1200" dirty="0">
                        <a:effectLst/>
                        <a:latin typeface="Times New Roman" panose="02020603050405020304" pitchFamily="18" charset="0"/>
                        <a:ea typeface="Times New Roman" panose="02020603050405020304" pitchFamily="18" charset="0"/>
                        <a:cs typeface="+mn-cs"/>
                      </a:endParaRPr>
                    </a:p>
                  </a:txBody>
                  <a:tcPr marL="33428" marR="33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50000"/>
                        </a:lnSpc>
                      </a:pPr>
                      <a:r>
                        <a:rPr lang="he-IL" sz="1200" dirty="0">
                          <a:effectLst/>
                          <a:latin typeface="Times New Roman" panose="02020603050405020304" pitchFamily="18" charset="0"/>
                          <a:ea typeface="Times New Roman" panose="02020603050405020304" pitchFamily="18" charset="0"/>
                          <a:cs typeface="+mn-cs"/>
                        </a:rPr>
                        <a:t>48</a:t>
                      </a:r>
                      <a:endParaRPr lang="en-US" sz="1200" dirty="0">
                        <a:effectLst/>
                        <a:latin typeface="Times New Roman" panose="02020603050405020304" pitchFamily="18" charset="0"/>
                        <a:ea typeface="Times New Roman" panose="02020603050405020304" pitchFamily="18" charset="0"/>
                        <a:cs typeface="+mn-cs"/>
                      </a:endParaRPr>
                    </a:p>
                  </a:txBody>
                  <a:tcPr marL="33428" marR="33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F1FE"/>
                    </a:solidFill>
                  </a:tcPr>
                </a:tc>
                <a:tc>
                  <a:txBody>
                    <a:bodyPr/>
                    <a:lstStyle/>
                    <a:p>
                      <a:pPr algn="r" rtl="1">
                        <a:lnSpc>
                          <a:spcPct val="150000"/>
                        </a:lnSpc>
                      </a:pPr>
                      <a:r>
                        <a:rPr lang="he-IL" sz="1200" dirty="0">
                          <a:effectLst/>
                          <a:latin typeface="Times New Roman" panose="02020603050405020304" pitchFamily="18" charset="0"/>
                          <a:ea typeface="Times New Roman" panose="02020603050405020304" pitchFamily="18" charset="0"/>
                          <a:cs typeface="+mn-cs"/>
                        </a:rPr>
                        <a:t>50</a:t>
                      </a:r>
                      <a:endParaRPr lang="en-US" sz="1200" dirty="0">
                        <a:effectLst/>
                        <a:latin typeface="Times New Roman" panose="02020603050405020304" pitchFamily="18" charset="0"/>
                        <a:ea typeface="Times New Roman" panose="02020603050405020304" pitchFamily="18" charset="0"/>
                        <a:cs typeface="+mn-cs"/>
                      </a:endParaRPr>
                    </a:p>
                  </a:txBody>
                  <a:tcPr marL="33428" marR="33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FFDD"/>
                    </a:solidFill>
                  </a:tcPr>
                </a:tc>
                <a:tc>
                  <a:txBody>
                    <a:bodyPr/>
                    <a:lstStyle/>
                    <a:p>
                      <a:pPr algn="r" rtl="1">
                        <a:lnSpc>
                          <a:spcPct val="150000"/>
                        </a:lnSpc>
                      </a:pPr>
                      <a:r>
                        <a:rPr lang="he-IL" sz="1200">
                          <a:effectLst/>
                          <a:latin typeface="Times New Roman" panose="02020603050405020304" pitchFamily="18" charset="0"/>
                          <a:ea typeface="Times New Roman" panose="02020603050405020304" pitchFamily="18" charset="0"/>
                          <a:cs typeface="+mn-cs"/>
                        </a:rPr>
                        <a:t>56</a:t>
                      </a:r>
                      <a:endParaRPr lang="en-US" sz="1200">
                        <a:effectLst/>
                        <a:latin typeface="Times New Roman" panose="02020603050405020304" pitchFamily="18" charset="0"/>
                        <a:ea typeface="Times New Roman" panose="02020603050405020304" pitchFamily="18" charset="0"/>
                        <a:cs typeface="+mn-cs"/>
                      </a:endParaRPr>
                    </a:p>
                  </a:txBody>
                  <a:tcPr marL="33428" marR="33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DDEB"/>
                    </a:solidFill>
                  </a:tcPr>
                </a:tc>
                <a:extLst>
                  <a:ext uri="{0D108BD9-81ED-4DB2-BD59-A6C34878D82A}">
                    <a16:rowId xmlns:a16="http://schemas.microsoft.com/office/drawing/2014/main" val="1078162742"/>
                  </a:ext>
                </a:extLst>
              </a:tr>
              <a:tr h="390525">
                <a:tc>
                  <a:txBody>
                    <a:bodyPr/>
                    <a:lstStyle/>
                    <a:p>
                      <a:pPr algn="r" rtl="1">
                        <a:lnSpc>
                          <a:spcPct val="150000"/>
                        </a:lnSpc>
                      </a:pPr>
                      <a:r>
                        <a:rPr lang="he-IL" sz="1200">
                          <a:effectLst/>
                          <a:latin typeface="Times New Roman" panose="02020603050405020304" pitchFamily="18" charset="0"/>
                          <a:ea typeface="Times New Roman" panose="02020603050405020304" pitchFamily="18" charset="0"/>
                          <a:cs typeface="+mn-cs"/>
                        </a:rPr>
                        <a:t>טופס פרטי ח-ן בנק להחזרת עירבון</a:t>
                      </a:r>
                      <a:endParaRPr lang="en-US" sz="1200">
                        <a:effectLst/>
                        <a:latin typeface="Times New Roman" panose="02020603050405020304" pitchFamily="18" charset="0"/>
                        <a:ea typeface="Times New Roman" panose="02020603050405020304" pitchFamily="18" charset="0"/>
                        <a:cs typeface="+mn-cs"/>
                      </a:endParaRPr>
                    </a:p>
                  </a:txBody>
                  <a:tcPr marL="33428" marR="33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50000"/>
                        </a:lnSpc>
                      </a:pPr>
                      <a:r>
                        <a:rPr lang="he-IL" sz="1200" dirty="0">
                          <a:effectLst/>
                          <a:latin typeface="Times New Roman" panose="02020603050405020304" pitchFamily="18" charset="0"/>
                          <a:ea typeface="Times New Roman" panose="02020603050405020304" pitchFamily="18" charset="0"/>
                          <a:cs typeface="+mn-cs"/>
                        </a:rPr>
                        <a:t>-------</a:t>
                      </a:r>
                      <a:endParaRPr lang="en-US" sz="1200" dirty="0">
                        <a:effectLst/>
                        <a:latin typeface="Times New Roman" panose="02020603050405020304" pitchFamily="18" charset="0"/>
                        <a:ea typeface="Times New Roman" panose="02020603050405020304" pitchFamily="18" charset="0"/>
                        <a:cs typeface="+mn-cs"/>
                      </a:endParaRPr>
                    </a:p>
                  </a:txBody>
                  <a:tcPr marL="33428" marR="33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F1FE"/>
                    </a:solidFill>
                  </a:tcPr>
                </a:tc>
                <a:tc>
                  <a:txBody>
                    <a:bodyPr/>
                    <a:lstStyle/>
                    <a:p>
                      <a:pPr algn="r" rtl="1">
                        <a:lnSpc>
                          <a:spcPct val="150000"/>
                        </a:lnSpc>
                      </a:pPr>
                      <a:r>
                        <a:rPr lang="he-IL" sz="1200" dirty="0">
                          <a:effectLst/>
                          <a:latin typeface="Times New Roman" panose="02020603050405020304" pitchFamily="18" charset="0"/>
                          <a:ea typeface="Times New Roman" panose="02020603050405020304" pitchFamily="18" charset="0"/>
                          <a:cs typeface="+mn-cs"/>
                        </a:rPr>
                        <a:t>49</a:t>
                      </a:r>
                      <a:endParaRPr lang="en-US" sz="1200" dirty="0">
                        <a:effectLst/>
                        <a:latin typeface="Times New Roman" panose="02020603050405020304" pitchFamily="18" charset="0"/>
                        <a:ea typeface="Times New Roman" panose="02020603050405020304" pitchFamily="18" charset="0"/>
                        <a:cs typeface="+mn-cs"/>
                      </a:endParaRPr>
                    </a:p>
                  </a:txBody>
                  <a:tcPr marL="33428" marR="33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FFDD"/>
                    </a:solidFill>
                  </a:tcPr>
                </a:tc>
                <a:tc>
                  <a:txBody>
                    <a:bodyPr/>
                    <a:lstStyle/>
                    <a:p>
                      <a:pPr algn="r" rtl="1">
                        <a:lnSpc>
                          <a:spcPct val="150000"/>
                        </a:lnSpc>
                      </a:pPr>
                      <a:r>
                        <a:rPr lang="he-IL" sz="1200" dirty="0">
                          <a:effectLst/>
                          <a:latin typeface="Times New Roman" panose="02020603050405020304" pitchFamily="18" charset="0"/>
                          <a:ea typeface="Times New Roman" panose="02020603050405020304" pitchFamily="18" charset="0"/>
                          <a:cs typeface="+mn-cs"/>
                        </a:rPr>
                        <a:t>-------</a:t>
                      </a:r>
                      <a:endParaRPr lang="en-US" sz="1200" dirty="0">
                        <a:effectLst/>
                        <a:latin typeface="Times New Roman" panose="02020603050405020304" pitchFamily="18" charset="0"/>
                        <a:ea typeface="Times New Roman" panose="02020603050405020304" pitchFamily="18" charset="0"/>
                        <a:cs typeface="+mn-cs"/>
                      </a:endParaRPr>
                    </a:p>
                  </a:txBody>
                  <a:tcPr marL="33428" marR="33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DDEB"/>
                    </a:solidFill>
                  </a:tcPr>
                </a:tc>
                <a:extLst>
                  <a:ext uri="{0D108BD9-81ED-4DB2-BD59-A6C34878D82A}">
                    <a16:rowId xmlns:a16="http://schemas.microsoft.com/office/drawing/2014/main" val="759814615"/>
                  </a:ext>
                </a:extLst>
              </a:tr>
              <a:tr h="186014">
                <a:tc>
                  <a:txBody>
                    <a:bodyPr/>
                    <a:lstStyle/>
                    <a:p>
                      <a:pPr algn="r" rtl="1">
                        <a:lnSpc>
                          <a:spcPct val="150000"/>
                        </a:lnSpc>
                      </a:pPr>
                      <a:r>
                        <a:rPr lang="he-IL" sz="1200">
                          <a:effectLst/>
                          <a:latin typeface="Times New Roman" panose="02020603050405020304" pitchFamily="18" charset="0"/>
                          <a:ea typeface="Times New Roman" panose="02020603050405020304" pitchFamily="18" charset="0"/>
                          <a:cs typeface="+mn-cs"/>
                        </a:rPr>
                        <a:t>רשימת המועמדים</a:t>
                      </a:r>
                      <a:endParaRPr lang="en-US" sz="1200">
                        <a:effectLst/>
                        <a:latin typeface="Times New Roman" panose="02020603050405020304" pitchFamily="18" charset="0"/>
                        <a:ea typeface="Times New Roman" panose="02020603050405020304" pitchFamily="18" charset="0"/>
                        <a:cs typeface="+mn-cs"/>
                      </a:endParaRPr>
                    </a:p>
                  </a:txBody>
                  <a:tcPr marL="33428" marR="33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50000"/>
                        </a:lnSpc>
                      </a:pPr>
                      <a:r>
                        <a:rPr lang="he-IL" sz="1200" dirty="0">
                          <a:effectLst/>
                          <a:latin typeface="Times New Roman" panose="02020603050405020304" pitchFamily="18" charset="0"/>
                          <a:ea typeface="Times New Roman" panose="02020603050405020304" pitchFamily="18" charset="0"/>
                          <a:cs typeface="+mn-cs"/>
                        </a:rPr>
                        <a:t>49 - 51</a:t>
                      </a:r>
                      <a:endParaRPr lang="en-US" sz="1200" dirty="0">
                        <a:effectLst/>
                        <a:latin typeface="Times New Roman" panose="02020603050405020304" pitchFamily="18" charset="0"/>
                        <a:ea typeface="Times New Roman" panose="02020603050405020304" pitchFamily="18" charset="0"/>
                        <a:cs typeface="+mn-cs"/>
                      </a:endParaRPr>
                    </a:p>
                  </a:txBody>
                  <a:tcPr marL="33428" marR="33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F1FE"/>
                    </a:solidFill>
                  </a:tcPr>
                </a:tc>
                <a:tc>
                  <a:txBody>
                    <a:bodyPr/>
                    <a:lstStyle/>
                    <a:p>
                      <a:pPr algn="r" rtl="1">
                        <a:lnSpc>
                          <a:spcPct val="150000"/>
                        </a:lnSpc>
                      </a:pPr>
                      <a:r>
                        <a:rPr lang="he-IL" sz="1200">
                          <a:effectLst/>
                          <a:latin typeface="Times New Roman" panose="02020603050405020304" pitchFamily="18" charset="0"/>
                          <a:ea typeface="Times New Roman" panose="02020603050405020304" pitchFamily="18" charset="0"/>
                          <a:cs typeface="+mn-cs"/>
                        </a:rPr>
                        <a:t>50 - 53</a:t>
                      </a:r>
                      <a:endParaRPr lang="en-US" sz="1200">
                        <a:effectLst/>
                        <a:latin typeface="Times New Roman" panose="02020603050405020304" pitchFamily="18" charset="0"/>
                        <a:ea typeface="Times New Roman" panose="02020603050405020304" pitchFamily="18" charset="0"/>
                        <a:cs typeface="+mn-cs"/>
                      </a:endParaRPr>
                    </a:p>
                  </a:txBody>
                  <a:tcPr marL="33428" marR="33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FFDD"/>
                    </a:solidFill>
                  </a:tcPr>
                </a:tc>
                <a:tc>
                  <a:txBody>
                    <a:bodyPr/>
                    <a:lstStyle/>
                    <a:p>
                      <a:pPr algn="r" rtl="1">
                        <a:lnSpc>
                          <a:spcPct val="150000"/>
                        </a:lnSpc>
                      </a:pPr>
                      <a:r>
                        <a:rPr lang="he-IL" sz="1200" dirty="0">
                          <a:effectLst/>
                          <a:latin typeface="Times New Roman" panose="02020603050405020304" pitchFamily="18" charset="0"/>
                          <a:ea typeface="Times New Roman" panose="02020603050405020304" pitchFamily="18" charset="0"/>
                          <a:cs typeface="+mn-cs"/>
                        </a:rPr>
                        <a:t>57 - 59</a:t>
                      </a:r>
                      <a:endParaRPr lang="en-US" sz="1200" dirty="0">
                        <a:effectLst/>
                        <a:latin typeface="Times New Roman" panose="02020603050405020304" pitchFamily="18" charset="0"/>
                        <a:ea typeface="Times New Roman" panose="02020603050405020304" pitchFamily="18" charset="0"/>
                        <a:cs typeface="+mn-cs"/>
                      </a:endParaRPr>
                    </a:p>
                  </a:txBody>
                  <a:tcPr marL="33428" marR="33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DDEB"/>
                    </a:solidFill>
                  </a:tcPr>
                </a:tc>
                <a:extLst>
                  <a:ext uri="{0D108BD9-81ED-4DB2-BD59-A6C34878D82A}">
                    <a16:rowId xmlns:a16="http://schemas.microsoft.com/office/drawing/2014/main" val="1862392733"/>
                  </a:ext>
                </a:extLst>
              </a:tr>
              <a:tr h="186014">
                <a:tc>
                  <a:txBody>
                    <a:bodyPr/>
                    <a:lstStyle/>
                    <a:p>
                      <a:pPr algn="r" rtl="1">
                        <a:lnSpc>
                          <a:spcPct val="150000"/>
                        </a:lnSpc>
                      </a:pPr>
                      <a:r>
                        <a:rPr lang="he-IL" sz="1200">
                          <a:effectLst/>
                          <a:latin typeface="Times New Roman" panose="02020603050405020304" pitchFamily="18" charset="0"/>
                          <a:ea typeface="Times New Roman" panose="02020603050405020304" pitchFamily="18" charset="0"/>
                          <a:cs typeface="+mn-cs"/>
                        </a:rPr>
                        <a:t>חתימות מגישים (תומכים)</a:t>
                      </a:r>
                      <a:endParaRPr lang="en-US" sz="1200">
                        <a:effectLst/>
                        <a:latin typeface="Times New Roman" panose="02020603050405020304" pitchFamily="18" charset="0"/>
                        <a:ea typeface="Times New Roman" panose="02020603050405020304" pitchFamily="18" charset="0"/>
                        <a:cs typeface="+mn-cs"/>
                      </a:endParaRPr>
                    </a:p>
                  </a:txBody>
                  <a:tcPr marL="33428" marR="33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50000"/>
                        </a:lnSpc>
                      </a:pPr>
                      <a:r>
                        <a:rPr lang="he-IL" sz="1200">
                          <a:effectLst/>
                          <a:latin typeface="Times New Roman" panose="02020603050405020304" pitchFamily="18" charset="0"/>
                          <a:ea typeface="Times New Roman" panose="02020603050405020304" pitchFamily="18" charset="0"/>
                          <a:cs typeface="+mn-cs"/>
                        </a:rPr>
                        <a:t>-----</a:t>
                      </a:r>
                      <a:endParaRPr lang="en-US" sz="1200">
                        <a:effectLst/>
                        <a:latin typeface="Times New Roman" panose="02020603050405020304" pitchFamily="18" charset="0"/>
                        <a:ea typeface="Times New Roman" panose="02020603050405020304" pitchFamily="18" charset="0"/>
                        <a:cs typeface="+mn-cs"/>
                      </a:endParaRPr>
                    </a:p>
                  </a:txBody>
                  <a:tcPr marL="33428" marR="33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F1FE"/>
                    </a:solidFill>
                  </a:tcPr>
                </a:tc>
                <a:tc>
                  <a:txBody>
                    <a:bodyPr/>
                    <a:lstStyle/>
                    <a:p>
                      <a:pPr algn="r" rtl="1">
                        <a:lnSpc>
                          <a:spcPct val="150000"/>
                        </a:lnSpc>
                      </a:pPr>
                      <a:r>
                        <a:rPr lang="he-IL" sz="1200" dirty="0">
                          <a:effectLst/>
                          <a:latin typeface="Times New Roman" panose="02020603050405020304" pitchFamily="18" charset="0"/>
                          <a:ea typeface="Times New Roman" panose="02020603050405020304" pitchFamily="18" charset="0"/>
                          <a:cs typeface="+mn-cs"/>
                        </a:rPr>
                        <a:t>54 - 63</a:t>
                      </a:r>
                      <a:endParaRPr lang="en-US" sz="1200" dirty="0">
                        <a:effectLst/>
                        <a:latin typeface="Times New Roman" panose="02020603050405020304" pitchFamily="18" charset="0"/>
                        <a:ea typeface="Times New Roman" panose="02020603050405020304" pitchFamily="18" charset="0"/>
                        <a:cs typeface="+mn-cs"/>
                      </a:endParaRPr>
                    </a:p>
                  </a:txBody>
                  <a:tcPr marL="33428" marR="33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FFDD"/>
                    </a:solidFill>
                  </a:tcPr>
                </a:tc>
                <a:tc>
                  <a:txBody>
                    <a:bodyPr/>
                    <a:lstStyle/>
                    <a:p>
                      <a:pPr algn="r" rtl="1">
                        <a:lnSpc>
                          <a:spcPct val="150000"/>
                        </a:lnSpc>
                      </a:pPr>
                      <a:r>
                        <a:rPr lang="he-IL" sz="1200">
                          <a:effectLst/>
                          <a:latin typeface="Times New Roman" panose="02020603050405020304" pitchFamily="18" charset="0"/>
                          <a:ea typeface="Times New Roman" panose="02020603050405020304" pitchFamily="18" charset="0"/>
                          <a:cs typeface="+mn-cs"/>
                        </a:rPr>
                        <a:t>------</a:t>
                      </a:r>
                      <a:endParaRPr lang="en-US" sz="1200">
                        <a:effectLst/>
                        <a:latin typeface="Times New Roman" panose="02020603050405020304" pitchFamily="18" charset="0"/>
                        <a:ea typeface="Times New Roman" panose="02020603050405020304" pitchFamily="18" charset="0"/>
                        <a:cs typeface="+mn-cs"/>
                      </a:endParaRPr>
                    </a:p>
                  </a:txBody>
                  <a:tcPr marL="33428" marR="33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DDEB"/>
                    </a:solidFill>
                  </a:tcPr>
                </a:tc>
                <a:extLst>
                  <a:ext uri="{0D108BD9-81ED-4DB2-BD59-A6C34878D82A}">
                    <a16:rowId xmlns:a16="http://schemas.microsoft.com/office/drawing/2014/main" val="1007062040"/>
                  </a:ext>
                </a:extLst>
              </a:tr>
              <a:tr h="595037">
                <a:tc>
                  <a:txBody>
                    <a:bodyPr/>
                    <a:lstStyle/>
                    <a:p>
                      <a:pPr algn="r" rtl="1">
                        <a:lnSpc>
                          <a:spcPct val="150000"/>
                        </a:lnSpc>
                      </a:pPr>
                      <a:r>
                        <a:rPr lang="he-IL" sz="1200" dirty="0">
                          <a:effectLst/>
                          <a:latin typeface="Times New Roman" panose="02020603050405020304" pitchFamily="18" charset="0"/>
                          <a:ea typeface="Times New Roman" panose="02020603050405020304" pitchFamily="18" charset="0"/>
                          <a:cs typeface="+mn-cs"/>
                        </a:rPr>
                        <a:t>פרטי וחתימת ב"כ הסיעה / המפלגה</a:t>
                      </a:r>
                      <a:endParaRPr lang="en-US" sz="1200" dirty="0">
                        <a:effectLst/>
                        <a:latin typeface="Times New Roman" panose="02020603050405020304" pitchFamily="18" charset="0"/>
                        <a:ea typeface="Times New Roman" panose="02020603050405020304" pitchFamily="18" charset="0"/>
                        <a:cs typeface="+mn-cs"/>
                      </a:endParaRPr>
                    </a:p>
                  </a:txBody>
                  <a:tcPr marL="33428" marR="33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50000"/>
                        </a:lnSpc>
                      </a:pPr>
                      <a:r>
                        <a:rPr lang="he-IL" sz="1200" dirty="0">
                          <a:effectLst/>
                          <a:latin typeface="Times New Roman" panose="02020603050405020304" pitchFamily="18" charset="0"/>
                          <a:ea typeface="Times New Roman" panose="02020603050405020304" pitchFamily="18" charset="0"/>
                          <a:cs typeface="+mn-cs"/>
                        </a:rPr>
                        <a:t>51</a:t>
                      </a:r>
                      <a:endParaRPr lang="en-US" sz="1200" dirty="0">
                        <a:effectLst/>
                        <a:latin typeface="Times New Roman" panose="02020603050405020304" pitchFamily="18" charset="0"/>
                        <a:ea typeface="Times New Roman" panose="02020603050405020304" pitchFamily="18" charset="0"/>
                        <a:cs typeface="+mn-cs"/>
                      </a:endParaRPr>
                    </a:p>
                  </a:txBody>
                  <a:tcPr marL="33428" marR="33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F1FE"/>
                    </a:solidFill>
                  </a:tcPr>
                </a:tc>
                <a:tc>
                  <a:txBody>
                    <a:bodyPr/>
                    <a:lstStyle/>
                    <a:p>
                      <a:pPr algn="r" rtl="1">
                        <a:lnSpc>
                          <a:spcPct val="150000"/>
                        </a:lnSpc>
                      </a:pPr>
                      <a:r>
                        <a:rPr lang="he-IL" sz="1200" dirty="0">
                          <a:effectLst/>
                          <a:latin typeface="Times New Roman" panose="02020603050405020304" pitchFamily="18" charset="0"/>
                          <a:ea typeface="Times New Roman" panose="02020603050405020304" pitchFamily="18" charset="0"/>
                          <a:cs typeface="+mn-cs"/>
                        </a:rPr>
                        <a:t>------</a:t>
                      </a:r>
                      <a:endParaRPr lang="en-US" sz="1200" dirty="0">
                        <a:effectLst/>
                        <a:latin typeface="Times New Roman" panose="02020603050405020304" pitchFamily="18" charset="0"/>
                        <a:ea typeface="Times New Roman" panose="02020603050405020304" pitchFamily="18" charset="0"/>
                        <a:cs typeface="+mn-cs"/>
                      </a:endParaRPr>
                    </a:p>
                  </a:txBody>
                  <a:tcPr marL="33428" marR="33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FFDD"/>
                    </a:solidFill>
                  </a:tcPr>
                </a:tc>
                <a:tc>
                  <a:txBody>
                    <a:bodyPr/>
                    <a:lstStyle/>
                    <a:p>
                      <a:pPr algn="r" rtl="1">
                        <a:lnSpc>
                          <a:spcPct val="150000"/>
                        </a:lnSpc>
                      </a:pPr>
                      <a:r>
                        <a:rPr lang="he-IL" sz="1200" dirty="0">
                          <a:effectLst/>
                          <a:latin typeface="Times New Roman" panose="02020603050405020304" pitchFamily="18" charset="0"/>
                          <a:ea typeface="Times New Roman" panose="02020603050405020304" pitchFamily="18" charset="0"/>
                          <a:cs typeface="+mn-cs"/>
                        </a:rPr>
                        <a:t>14 – 15 + 60 – 61 + בעמ' 9 – 13 הודעה בעניין מימון בחירות</a:t>
                      </a:r>
                      <a:endParaRPr lang="en-US" sz="1200" dirty="0">
                        <a:effectLst/>
                        <a:latin typeface="Times New Roman" panose="02020603050405020304" pitchFamily="18" charset="0"/>
                        <a:ea typeface="Times New Roman" panose="02020603050405020304" pitchFamily="18" charset="0"/>
                        <a:cs typeface="+mn-cs"/>
                      </a:endParaRPr>
                    </a:p>
                  </a:txBody>
                  <a:tcPr marL="33428" marR="33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DDEB"/>
                    </a:solidFill>
                  </a:tcPr>
                </a:tc>
                <a:extLst>
                  <a:ext uri="{0D108BD9-81ED-4DB2-BD59-A6C34878D82A}">
                    <a16:rowId xmlns:a16="http://schemas.microsoft.com/office/drawing/2014/main" val="1977379824"/>
                  </a:ext>
                </a:extLst>
              </a:tr>
              <a:tr h="595037">
                <a:tc>
                  <a:txBody>
                    <a:bodyPr/>
                    <a:lstStyle/>
                    <a:p>
                      <a:pPr algn="r" rtl="1">
                        <a:lnSpc>
                          <a:spcPct val="150000"/>
                        </a:lnSpc>
                      </a:pPr>
                      <a:r>
                        <a:rPr lang="he-IL" sz="1200" dirty="0">
                          <a:effectLst/>
                          <a:latin typeface="Times New Roman" panose="02020603050405020304" pitchFamily="18" charset="0"/>
                          <a:ea typeface="Times New Roman" panose="02020603050405020304" pitchFamily="18" charset="0"/>
                          <a:cs typeface="+mn-cs"/>
                        </a:rPr>
                        <a:t>תצהיר ב"כ הרשימה ביחס לחתימות המגישים (תומכים)</a:t>
                      </a:r>
                      <a:endParaRPr lang="en-US" sz="1200" dirty="0">
                        <a:effectLst/>
                        <a:latin typeface="Times New Roman" panose="02020603050405020304" pitchFamily="18" charset="0"/>
                        <a:ea typeface="Times New Roman" panose="02020603050405020304" pitchFamily="18" charset="0"/>
                        <a:cs typeface="+mn-cs"/>
                      </a:endParaRPr>
                    </a:p>
                  </a:txBody>
                  <a:tcPr marL="33428" marR="33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50000"/>
                        </a:lnSpc>
                      </a:pPr>
                      <a:r>
                        <a:rPr lang="he-IL" sz="1200" dirty="0">
                          <a:effectLst/>
                          <a:latin typeface="Times New Roman" panose="02020603050405020304" pitchFamily="18" charset="0"/>
                          <a:ea typeface="Times New Roman" panose="02020603050405020304" pitchFamily="18" charset="0"/>
                          <a:cs typeface="+mn-cs"/>
                        </a:rPr>
                        <a:t>------</a:t>
                      </a:r>
                      <a:endParaRPr lang="en-US" sz="1200" dirty="0">
                        <a:effectLst/>
                        <a:latin typeface="Times New Roman" panose="02020603050405020304" pitchFamily="18" charset="0"/>
                        <a:ea typeface="Times New Roman" panose="02020603050405020304" pitchFamily="18" charset="0"/>
                        <a:cs typeface="+mn-cs"/>
                      </a:endParaRPr>
                    </a:p>
                  </a:txBody>
                  <a:tcPr marL="33428" marR="33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F1FE"/>
                    </a:solidFill>
                  </a:tcPr>
                </a:tc>
                <a:tc>
                  <a:txBody>
                    <a:bodyPr/>
                    <a:lstStyle/>
                    <a:p>
                      <a:pPr algn="r" rtl="1">
                        <a:lnSpc>
                          <a:spcPct val="150000"/>
                        </a:lnSpc>
                      </a:pPr>
                      <a:r>
                        <a:rPr lang="he-IL" sz="1200" dirty="0">
                          <a:effectLst/>
                          <a:latin typeface="Times New Roman" panose="02020603050405020304" pitchFamily="18" charset="0"/>
                          <a:ea typeface="Times New Roman" panose="02020603050405020304" pitchFamily="18" charset="0"/>
                          <a:cs typeface="+mn-cs"/>
                        </a:rPr>
                        <a:t>64</a:t>
                      </a:r>
                      <a:endParaRPr lang="en-US" sz="1200" dirty="0">
                        <a:effectLst/>
                        <a:latin typeface="Times New Roman" panose="02020603050405020304" pitchFamily="18" charset="0"/>
                        <a:ea typeface="Times New Roman" panose="02020603050405020304" pitchFamily="18" charset="0"/>
                        <a:cs typeface="+mn-cs"/>
                      </a:endParaRPr>
                    </a:p>
                  </a:txBody>
                  <a:tcPr marL="33428" marR="33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FFDD"/>
                    </a:solidFill>
                  </a:tcPr>
                </a:tc>
                <a:tc>
                  <a:txBody>
                    <a:bodyPr/>
                    <a:lstStyle/>
                    <a:p>
                      <a:pPr algn="r" rtl="1">
                        <a:lnSpc>
                          <a:spcPct val="150000"/>
                        </a:lnSpc>
                      </a:pPr>
                      <a:r>
                        <a:rPr lang="he-IL" sz="1200" dirty="0">
                          <a:effectLst/>
                          <a:latin typeface="Times New Roman" panose="02020603050405020304" pitchFamily="18" charset="0"/>
                          <a:ea typeface="Times New Roman" panose="02020603050405020304" pitchFamily="18" charset="0"/>
                          <a:cs typeface="+mn-cs"/>
                        </a:rPr>
                        <a:t>-------</a:t>
                      </a:r>
                      <a:endParaRPr lang="en-US" sz="1200" dirty="0">
                        <a:effectLst/>
                        <a:latin typeface="Times New Roman" panose="02020603050405020304" pitchFamily="18" charset="0"/>
                        <a:ea typeface="Times New Roman" panose="02020603050405020304" pitchFamily="18" charset="0"/>
                        <a:cs typeface="+mn-cs"/>
                      </a:endParaRPr>
                    </a:p>
                  </a:txBody>
                  <a:tcPr marL="33428" marR="33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DDEB"/>
                    </a:solidFill>
                  </a:tcPr>
                </a:tc>
                <a:extLst>
                  <a:ext uri="{0D108BD9-81ED-4DB2-BD59-A6C34878D82A}">
                    <a16:rowId xmlns:a16="http://schemas.microsoft.com/office/drawing/2014/main" val="2650321169"/>
                  </a:ext>
                </a:extLst>
              </a:tr>
            </a:tbl>
          </a:graphicData>
        </a:graphic>
      </p:graphicFrame>
    </p:spTree>
    <p:extLst>
      <p:ext uri="{BB962C8B-B14F-4D97-AF65-F5344CB8AC3E}">
        <p14:creationId xmlns:p14="http://schemas.microsoft.com/office/powerpoint/2010/main" val="2982844661"/>
      </p:ext>
    </p:extLst>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AD71DB9-C519-44F5-BC18-AE441F281BF7}"/>
              </a:ext>
            </a:extLst>
          </p:cNvPr>
          <p:cNvSpPr>
            <a:spLocks noGrp="1"/>
          </p:cNvSpPr>
          <p:nvPr>
            <p:ph type="sldNum" sz="quarter" idx="4294967295"/>
          </p:nvPr>
        </p:nvSpPr>
        <p:spPr>
          <a:xfrm>
            <a:off x="8604448" y="6309320"/>
            <a:ext cx="477416" cy="288032"/>
          </a:xfrm>
        </p:spPr>
        <p:txBody>
          <a:bodyPr/>
          <a:lstStyle/>
          <a:p>
            <a:fld id="{A14318B7-7A23-46B4-B76B-10B16BA86880}" type="slidenum">
              <a:rPr lang="he-IL" smtClean="0"/>
              <a:t>66</a:t>
            </a:fld>
            <a:endParaRPr lang="he-IL"/>
          </a:p>
        </p:txBody>
      </p:sp>
      <p:sp>
        <p:nvSpPr>
          <p:cNvPr id="4" name="Title 3">
            <a:extLst>
              <a:ext uri="{FF2B5EF4-FFF2-40B4-BE49-F238E27FC236}">
                <a16:creationId xmlns:a16="http://schemas.microsoft.com/office/drawing/2014/main" id="{13A105A6-F067-4433-97D8-5D4BAFF11583}"/>
              </a:ext>
            </a:extLst>
          </p:cNvPr>
          <p:cNvSpPr>
            <a:spLocks noGrp="1"/>
          </p:cNvSpPr>
          <p:nvPr>
            <p:ph type="title"/>
          </p:nvPr>
        </p:nvSpPr>
        <p:spPr/>
        <p:txBody>
          <a:bodyPr/>
          <a:lstStyle/>
          <a:p>
            <a:r>
              <a:rPr lang="he-IL" dirty="0"/>
              <a:t>טבלאות עזר – מבנה חוברות ההגשה</a:t>
            </a:r>
          </a:p>
        </p:txBody>
      </p:sp>
      <p:sp>
        <p:nvSpPr>
          <p:cNvPr id="5" name="Content Placeholder 4">
            <a:extLst>
              <a:ext uri="{FF2B5EF4-FFF2-40B4-BE49-F238E27FC236}">
                <a16:creationId xmlns:a16="http://schemas.microsoft.com/office/drawing/2014/main" id="{B86A68A5-72EB-446C-B44E-DC162245369B}"/>
              </a:ext>
            </a:extLst>
          </p:cNvPr>
          <p:cNvSpPr>
            <a:spLocks noGrp="1"/>
          </p:cNvSpPr>
          <p:nvPr>
            <p:ph sz="quarter" idx="10"/>
          </p:nvPr>
        </p:nvSpPr>
        <p:spPr/>
        <p:txBody>
          <a:bodyPr/>
          <a:lstStyle/>
          <a:p>
            <a:pPr marL="0" indent="0">
              <a:buNone/>
            </a:pPr>
            <a:r>
              <a:rPr lang="he-IL" dirty="0"/>
              <a:t>הצעת מועמד לראש הרשות </a:t>
            </a:r>
          </a:p>
        </p:txBody>
      </p:sp>
      <p:graphicFrame>
        <p:nvGraphicFramePr>
          <p:cNvPr id="6" name="Table 5">
            <a:extLst>
              <a:ext uri="{FF2B5EF4-FFF2-40B4-BE49-F238E27FC236}">
                <a16:creationId xmlns:a16="http://schemas.microsoft.com/office/drawing/2014/main" id="{EF3994CB-AE2C-418D-B5C6-0DCE1860DA60}"/>
              </a:ext>
            </a:extLst>
          </p:cNvPr>
          <p:cNvGraphicFramePr>
            <a:graphicFrameLocks noGrp="1"/>
          </p:cNvGraphicFramePr>
          <p:nvPr>
            <p:extLst>
              <p:ext uri="{D42A27DB-BD31-4B8C-83A1-F6EECF244321}">
                <p14:modId xmlns:p14="http://schemas.microsoft.com/office/powerpoint/2010/main" val="140728649"/>
              </p:ext>
            </p:extLst>
          </p:nvPr>
        </p:nvGraphicFramePr>
        <p:xfrm>
          <a:off x="2358627" y="2060128"/>
          <a:ext cx="6156723" cy="4247730"/>
        </p:xfrm>
        <a:graphic>
          <a:graphicData uri="http://schemas.openxmlformats.org/drawingml/2006/table">
            <a:tbl>
              <a:tblPr rtl="1" firstRow="1" firstCol="1" bandRow="1"/>
              <a:tblGrid>
                <a:gridCol w="2052241">
                  <a:extLst>
                    <a:ext uri="{9D8B030D-6E8A-4147-A177-3AD203B41FA5}">
                      <a16:colId xmlns:a16="http://schemas.microsoft.com/office/drawing/2014/main" val="3303229871"/>
                    </a:ext>
                  </a:extLst>
                </a:gridCol>
                <a:gridCol w="2052241">
                  <a:extLst>
                    <a:ext uri="{9D8B030D-6E8A-4147-A177-3AD203B41FA5}">
                      <a16:colId xmlns:a16="http://schemas.microsoft.com/office/drawing/2014/main" val="1000195919"/>
                    </a:ext>
                  </a:extLst>
                </a:gridCol>
                <a:gridCol w="2052241">
                  <a:extLst>
                    <a:ext uri="{9D8B030D-6E8A-4147-A177-3AD203B41FA5}">
                      <a16:colId xmlns:a16="http://schemas.microsoft.com/office/drawing/2014/main" val="3527409294"/>
                    </a:ext>
                  </a:extLst>
                </a:gridCol>
              </a:tblGrid>
              <a:tr h="0">
                <a:tc>
                  <a:txBody>
                    <a:bodyPr/>
                    <a:lstStyle/>
                    <a:p>
                      <a:pPr algn="r" rtl="1">
                        <a:lnSpc>
                          <a:spcPct val="150000"/>
                        </a:lnSpc>
                      </a:pPr>
                      <a:r>
                        <a:rPr lang="he-IL" sz="1200" b="1" dirty="0">
                          <a:effectLst/>
                          <a:latin typeface="Times New Roman" panose="02020603050405020304" pitchFamily="18" charset="0"/>
                          <a:ea typeface="Times New Roman" panose="02020603050405020304" pitchFamily="18" charset="0"/>
                          <a:cs typeface="+mn-cs"/>
                        </a:rPr>
                        <a:t>תכני החוברת</a:t>
                      </a:r>
                      <a:endParaRPr lang="en-US" sz="1200" b="1" dirty="0">
                        <a:effectLst/>
                        <a:latin typeface="Times New Roman" panose="02020603050405020304" pitchFamily="18" charset="0"/>
                        <a:ea typeface="Times New Roman" panose="02020603050405020304" pitchFamily="18" charset="0"/>
                        <a:cs typeface="+mn-cs"/>
                      </a:endParaRPr>
                    </a:p>
                  </a:txBody>
                  <a:tcPr marL="33428" marR="33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50000"/>
                        </a:lnSpc>
                      </a:pPr>
                      <a:r>
                        <a:rPr lang="he-IL" sz="1200" b="1" dirty="0">
                          <a:effectLst/>
                          <a:latin typeface="Times New Roman" panose="02020603050405020304" pitchFamily="18" charset="0"/>
                          <a:ea typeface="Times New Roman" panose="02020603050405020304" pitchFamily="18" charset="0"/>
                          <a:cs typeface="+mn-cs"/>
                        </a:rPr>
                        <a:t>מטעם סיעת כנסת/מפלגה/ סיעת מועצה יוצאת</a:t>
                      </a:r>
                      <a:endParaRPr lang="en-US" sz="1200" b="1" dirty="0">
                        <a:effectLst/>
                        <a:latin typeface="Times New Roman" panose="02020603050405020304" pitchFamily="18" charset="0"/>
                        <a:ea typeface="Times New Roman" panose="02020603050405020304" pitchFamily="18" charset="0"/>
                        <a:cs typeface="+mn-cs"/>
                      </a:endParaRPr>
                    </a:p>
                  </a:txBody>
                  <a:tcPr marL="33428" marR="33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6AF"/>
                    </a:solidFill>
                  </a:tcPr>
                </a:tc>
                <a:tc>
                  <a:txBody>
                    <a:bodyPr/>
                    <a:lstStyle/>
                    <a:p>
                      <a:pPr algn="r" rtl="1">
                        <a:lnSpc>
                          <a:spcPct val="150000"/>
                        </a:lnSpc>
                      </a:pPr>
                      <a:r>
                        <a:rPr lang="he-IL" sz="1200" b="1" dirty="0">
                          <a:effectLst/>
                          <a:latin typeface="Times New Roman" panose="02020603050405020304" pitchFamily="18" charset="0"/>
                          <a:ea typeface="Times New Roman" panose="02020603050405020304" pitchFamily="18" charset="0"/>
                          <a:cs typeface="+mn-cs"/>
                        </a:rPr>
                        <a:t>מטעם קבוצת בוחרים (תומכים)</a:t>
                      </a:r>
                      <a:endParaRPr lang="en-US" sz="1200" b="1" dirty="0">
                        <a:effectLst/>
                        <a:latin typeface="Times New Roman" panose="02020603050405020304" pitchFamily="18" charset="0"/>
                        <a:ea typeface="Times New Roman" panose="02020603050405020304" pitchFamily="18" charset="0"/>
                        <a:cs typeface="+mn-cs"/>
                      </a:endParaRPr>
                    </a:p>
                  </a:txBody>
                  <a:tcPr marL="33428" marR="33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7"/>
                    </a:solidFill>
                  </a:tcPr>
                </a:tc>
                <a:extLst>
                  <a:ext uri="{0D108BD9-81ED-4DB2-BD59-A6C34878D82A}">
                    <a16:rowId xmlns:a16="http://schemas.microsoft.com/office/drawing/2014/main" val="1301854773"/>
                  </a:ext>
                </a:extLst>
              </a:tr>
              <a:tr h="390525">
                <a:tc>
                  <a:txBody>
                    <a:bodyPr/>
                    <a:lstStyle/>
                    <a:p>
                      <a:pPr algn="just" rtl="1">
                        <a:lnSpc>
                          <a:spcPct val="150000"/>
                        </a:lnSpc>
                      </a:pPr>
                      <a:r>
                        <a:rPr lang="he-IL" sz="1200">
                          <a:effectLst/>
                          <a:latin typeface="Times New Roman" panose="02020603050405020304" pitchFamily="18" charset="0"/>
                          <a:ea typeface="Times New Roman" panose="02020603050405020304" pitchFamily="18" charset="0"/>
                          <a:cs typeface="+mn-cs"/>
                        </a:rPr>
                        <a:t>שער החוברת (פרטי המועמד ורשימתו, ורישום ההגשה)</a:t>
                      </a:r>
                      <a:endParaRPr lang="en-US" sz="1100">
                        <a:effectLst/>
                        <a:latin typeface="Times New Roman" panose="02020603050405020304" pitchFamily="18" charset="0"/>
                        <a:ea typeface="Times New Roman" panose="02020603050405020304" pitchFamily="18" charset="0"/>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50000"/>
                        </a:lnSpc>
                      </a:pPr>
                      <a:r>
                        <a:rPr lang="he-IL" sz="1200" dirty="0">
                          <a:effectLst/>
                          <a:latin typeface="Times New Roman" panose="02020603050405020304" pitchFamily="18" charset="0"/>
                          <a:ea typeface="Times New Roman" panose="02020603050405020304" pitchFamily="18" charset="0"/>
                          <a:cs typeface="+mn-cs"/>
                        </a:rPr>
                        <a:t>1</a:t>
                      </a:r>
                      <a:endParaRPr lang="en-US" sz="1100" dirty="0">
                        <a:effectLst/>
                        <a:latin typeface="Times New Roman" panose="02020603050405020304" pitchFamily="18" charset="0"/>
                        <a:ea typeface="Times New Roman" panose="02020603050405020304" pitchFamily="18" charset="0"/>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6AF"/>
                    </a:solidFill>
                  </a:tcPr>
                </a:tc>
                <a:tc>
                  <a:txBody>
                    <a:bodyPr/>
                    <a:lstStyle/>
                    <a:p>
                      <a:pPr algn="just" rtl="1">
                        <a:lnSpc>
                          <a:spcPct val="150000"/>
                        </a:lnSpc>
                      </a:pPr>
                      <a:r>
                        <a:rPr lang="he-IL" sz="1200" dirty="0">
                          <a:effectLst/>
                          <a:latin typeface="Times New Roman" panose="02020603050405020304" pitchFamily="18" charset="0"/>
                          <a:ea typeface="Times New Roman" panose="02020603050405020304" pitchFamily="18" charset="0"/>
                          <a:cs typeface="+mn-cs"/>
                        </a:rPr>
                        <a:t>1</a:t>
                      </a:r>
                      <a:endParaRPr lang="en-US" sz="1100" dirty="0">
                        <a:effectLst/>
                        <a:latin typeface="Times New Roman" panose="02020603050405020304" pitchFamily="18" charset="0"/>
                        <a:ea typeface="Times New Roman" panose="02020603050405020304" pitchFamily="18" charset="0"/>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7"/>
                    </a:solidFill>
                  </a:tcPr>
                </a:tc>
                <a:extLst>
                  <a:ext uri="{0D108BD9-81ED-4DB2-BD59-A6C34878D82A}">
                    <a16:rowId xmlns:a16="http://schemas.microsoft.com/office/drawing/2014/main" val="3820167842"/>
                  </a:ext>
                </a:extLst>
              </a:tr>
              <a:tr h="186014">
                <a:tc>
                  <a:txBody>
                    <a:bodyPr/>
                    <a:lstStyle/>
                    <a:p>
                      <a:pPr algn="just" rtl="1">
                        <a:lnSpc>
                          <a:spcPct val="150000"/>
                        </a:lnSpc>
                      </a:pPr>
                      <a:r>
                        <a:rPr lang="he-IL" sz="1200">
                          <a:effectLst/>
                          <a:latin typeface="Times New Roman" panose="02020603050405020304" pitchFamily="18" charset="0"/>
                          <a:ea typeface="Times New Roman" panose="02020603050405020304" pitchFamily="18" charset="0"/>
                          <a:cs typeface="+mn-cs"/>
                        </a:rPr>
                        <a:t>הוראות והסברים</a:t>
                      </a:r>
                      <a:endParaRPr lang="en-US" sz="1100">
                        <a:effectLst/>
                        <a:latin typeface="Times New Roman" panose="02020603050405020304" pitchFamily="18" charset="0"/>
                        <a:ea typeface="Times New Roman" panose="02020603050405020304" pitchFamily="18" charset="0"/>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50000"/>
                        </a:lnSpc>
                      </a:pPr>
                      <a:r>
                        <a:rPr lang="he-IL" sz="1200" dirty="0">
                          <a:effectLst/>
                          <a:latin typeface="Times New Roman" panose="02020603050405020304" pitchFamily="18" charset="0"/>
                          <a:ea typeface="Times New Roman" panose="02020603050405020304" pitchFamily="18" charset="0"/>
                          <a:cs typeface="+mn-cs"/>
                        </a:rPr>
                        <a:t>2 - 4</a:t>
                      </a:r>
                      <a:endParaRPr lang="en-US" sz="1100" dirty="0">
                        <a:effectLst/>
                        <a:latin typeface="Times New Roman" panose="02020603050405020304" pitchFamily="18" charset="0"/>
                        <a:ea typeface="Times New Roman" panose="02020603050405020304" pitchFamily="18" charset="0"/>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6AF"/>
                    </a:solidFill>
                  </a:tcPr>
                </a:tc>
                <a:tc>
                  <a:txBody>
                    <a:bodyPr/>
                    <a:lstStyle/>
                    <a:p>
                      <a:pPr algn="just" rtl="1">
                        <a:lnSpc>
                          <a:spcPct val="150000"/>
                        </a:lnSpc>
                      </a:pPr>
                      <a:r>
                        <a:rPr lang="he-IL" sz="1200" dirty="0">
                          <a:effectLst/>
                          <a:latin typeface="Times New Roman" panose="02020603050405020304" pitchFamily="18" charset="0"/>
                          <a:ea typeface="Times New Roman" panose="02020603050405020304" pitchFamily="18" charset="0"/>
                          <a:cs typeface="+mn-cs"/>
                        </a:rPr>
                        <a:t>2 - 5</a:t>
                      </a:r>
                      <a:endParaRPr lang="en-US" sz="1100" dirty="0">
                        <a:effectLst/>
                        <a:latin typeface="Times New Roman" panose="02020603050405020304" pitchFamily="18" charset="0"/>
                        <a:ea typeface="Times New Roman" panose="02020603050405020304" pitchFamily="18" charset="0"/>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7"/>
                    </a:solidFill>
                  </a:tcPr>
                </a:tc>
                <a:extLst>
                  <a:ext uri="{0D108BD9-81ED-4DB2-BD59-A6C34878D82A}">
                    <a16:rowId xmlns:a16="http://schemas.microsoft.com/office/drawing/2014/main" val="105214307"/>
                  </a:ext>
                </a:extLst>
              </a:tr>
              <a:tr h="186014">
                <a:tc>
                  <a:txBody>
                    <a:bodyPr/>
                    <a:lstStyle/>
                    <a:p>
                      <a:pPr algn="just" rtl="1">
                        <a:lnSpc>
                          <a:spcPct val="150000"/>
                        </a:lnSpc>
                      </a:pPr>
                      <a:r>
                        <a:rPr lang="he-IL" sz="1200">
                          <a:effectLst/>
                          <a:latin typeface="Times New Roman" panose="02020603050405020304" pitchFamily="18" charset="0"/>
                          <a:ea typeface="Times New Roman" panose="02020603050405020304" pitchFamily="18" charset="0"/>
                          <a:cs typeface="+mn-cs"/>
                        </a:rPr>
                        <a:t>פרטי הצעת המועמד</a:t>
                      </a:r>
                      <a:endParaRPr lang="en-US" sz="1100">
                        <a:effectLst/>
                        <a:latin typeface="Times New Roman" panose="02020603050405020304" pitchFamily="18" charset="0"/>
                        <a:ea typeface="Times New Roman" panose="02020603050405020304" pitchFamily="18" charset="0"/>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50000"/>
                        </a:lnSpc>
                      </a:pPr>
                      <a:r>
                        <a:rPr lang="he-IL" sz="1200" dirty="0">
                          <a:effectLst/>
                          <a:latin typeface="Times New Roman" panose="02020603050405020304" pitchFamily="18" charset="0"/>
                          <a:ea typeface="Times New Roman" panose="02020603050405020304" pitchFamily="18" charset="0"/>
                          <a:cs typeface="+mn-cs"/>
                        </a:rPr>
                        <a:t>5 - 6</a:t>
                      </a:r>
                      <a:endParaRPr lang="en-US" sz="1100" dirty="0">
                        <a:effectLst/>
                        <a:latin typeface="Times New Roman" panose="02020603050405020304" pitchFamily="18" charset="0"/>
                        <a:ea typeface="Times New Roman" panose="02020603050405020304" pitchFamily="18" charset="0"/>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6AF"/>
                    </a:solidFill>
                  </a:tcPr>
                </a:tc>
                <a:tc>
                  <a:txBody>
                    <a:bodyPr/>
                    <a:lstStyle/>
                    <a:p>
                      <a:pPr algn="just" rtl="1">
                        <a:lnSpc>
                          <a:spcPct val="150000"/>
                        </a:lnSpc>
                      </a:pPr>
                      <a:r>
                        <a:rPr lang="he-IL" sz="1200">
                          <a:effectLst/>
                          <a:latin typeface="Times New Roman" panose="02020603050405020304" pitchFamily="18" charset="0"/>
                          <a:ea typeface="Times New Roman" panose="02020603050405020304" pitchFamily="18" charset="0"/>
                          <a:cs typeface="+mn-cs"/>
                        </a:rPr>
                        <a:t>7 </a:t>
                      </a:r>
                      <a:endParaRPr lang="en-US" sz="1100">
                        <a:effectLst/>
                        <a:latin typeface="Times New Roman" panose="02020603050405020304" pitchFamily="18" charset="0"/>
                        <a:ea typeface="Times New Roman" panose="02020603050405020304" pitchFamily="18" charset="0"/>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7"/>
                    </a:solidFill>
                  </a:tcPr>
                </a:tc>
                <a:extLst>
                  <a:ext uri="{0D108BD9-81ED-4DB2-BD59-A6C34878D82A}">
                    <a16:rowId xmlns:a16="http://schemas.microsoft.com/office/drawing/2014/main" val="71247414"/>
                  </a:ext>
                </a:extLst>
              </a:tr>
              <a:tr h="0">
                <a:tc>
                  <a:txBody>
                    <a:bodyPr/>
                    <a:lstStyle/>
                    <a:p>
                      <a:pPr algn="just" rtl="1">
                        <a:lnSpc>
                          <a:spcPct val="150000"/>
                        </a:lnSpc>
                      </a:pPr>
                      <a:r>
                        <a:rPr lang="he-IL" sz="1200">
                          <a:effectLst/>
                          <a:latin typeface="Times New Roman" panose="02020603050405020304" pitchFamily="18" charset="0"/>
                          <a:ea typeface="Times New Roman" panose="02020603050405020304" pitchFamily="18" charset="0"/>
                          <a:cs typeface="+mn-cs"/>
                        </a:rPr>
                        <a:t>חתימות מגישי ההצעה (התומכים)</a:t>
                      </a:r>
                      <a:endParaRPr lang="en-US" sz="1100">
                        <a:effectLst/>
                        <a:latin typeface="Times New Roman" panose="02020603050405020304" pitchFamily="18" charset="0"/>
                        <a:ea typeface="Times New Roman" panose="02020603050405020304" pitchFamily="18" charset="0"/>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50000"/>
                        </a:lnSpc>
                      </a:pPr>
                      <a:r>
                        <a:rPr lang="he-IL" sz="1200">
                          <a:effectLst/>
                          <a:latin typeface="Times New Roman" panose="02020603050405020304" pitchFamily="18" charset="0"/>
                          <a:ea typeface="Times New Roman" panose="02020603050405020304" pitchFamily="18" charset="0"/>
                          <a:cs typeface="+mn-cs"/>
                        </a:rPr>
                        <a:t>------</a:t>
                      </a:r>
                      <a:endParaRPr lang="en-US" sz="1100">
                        <a:effectLst/>
                        <a:latin typeface="Times New Roman" panose="02020603050405020304" pitchFamily="18" charset="0"/>
                        <a:ea typeface="Times New Roman" panose="02020603050405020304" pitchFamily="18" charset="0"/>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6AF"/>
                    </a:solidFill>
                  </a:tcPr>
                </a:tc>
                <a:tc>
                  <a:txBody>
                    <a:bodyPr/>
                    <a:lstStyle/>
                    <a:p>
                      <a:pPr algn="just" rtl="1">
                        <a:lnSpc>
                          <a:spcPct val="150000"/>
                        </a:lnSpc>
                      </a:pPr>
                      <a:r>
                        <a:rPr lang="he-IL" sz="1200" dirty="0">
                          <a:effectLst/>
                          <a:latin typeface="Times New Roman" panose="02020603050405020304" pitchFamily="18" charset="0"/>
                          <a:ea typeface="Times New Roman" panose="02020603050405020304" pitchFamily="18" charset="0"/>
                          <a:cs typeface="+mn-cs"/>
                        </a:rPr>
                        <a:t>8 - 37</a:t>
                      </a:r>
                      <a:endParaRPr lang="en-US" sz="1100" dirty="0">
                        <a:effectLst/>
                        <a:latin typeface="Times New Roman" panose="02020603050405020304" pitchFamily="18" charset="0"/>
                        <a:ea typeface="Times New Roman" panose="02020603050405020304" pitchFamily="18" charset="0"/>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7"/>
                    </a:solidFill>
                  </a:tcPr>
                </a:tc>
                <a:extLst>
                  <a:ext uri="{0D108BD9-81ED-4DB2-BD59-A6C34878D82A}">
                    <a16:rowId xmlns:a16="http://schemas.microsoft.com/office/drawing/2014/main" val="1078162742"/>
                  </a:ext>
                </a:extLst>
              </a:tr>
              <a:tr h="390525">
                <a:tc>
                  <a:txBody>
                    <a:bodyPr/>
                    <a:lstStyle/>
                    <a:p>
                      <a:pPr algn="just" rtl="1">
                        <a:lnSpc>
                          <a:spcPct val="150000"/>
                        </a:lnSpc>
                      </a:pPr>
                      <a:r>
                        <a:rPr lang="he-IL" sz="1200">
                          <a:effectLst/>
                          <a:latin typeface="Times New Roman" panose="02020603050405020304" pitchFamily="18" charset="0"/>
                          <a:ea typeface="Times New Roman" panose="02020603050405020304" pitchFamily="18" charset="0"/>
                          <a:cs typeface="+mn-cs"/>
                        </a:rPr>
                        <a:t>תצהיר ב"כ המציעים ביחס לחתימות המגישים (תומכים)</a:t>
                      </a:r>
                      <a:endParaRPr lang="en-US" sz="1100">
                        <a:effectLst/>
                        <a:latin typeface="Times New Roman" panose="02020603050405020304" pitchFamily="18" charset="0"/>
                        <a:ea typeface="Times New Roman" panose="02020603050405020304" pitchFamily="18" charset="0"/>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50000"/>
                        </a:lnSpc>
                      </a:pPr>
                      <a:r>
                        <a:rPr lang="he-IL" sz="1200" dirty="0">
                          <a:effectLst/>
                          <a:latin typeface="Times New Roman" panose="02020603050405020304" pitchFamily="18" charset="0"/>
                          <a:ea typeface="Times New Roman" panose="02020603050405020304" pitchFamily="18" charset="0"/>
                          <a:cs typeface="+mn-cs"/>
                        </a:rPr>
                        <a:t>---------</a:t>
                      </a:r>
                      <a:endParaRPr lang="en-US" sz="1100" dirty="0">
                        <a:effectLst/>
                        <a:latin typeface="Times New Roman" panose="02020603050405020304" pitchFamily="18" charset="0"/>
                        <a:ea typeface="Times New Roman" panose="02020603050405020304" pitchFamily="18" charset="0"/>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6AF"/>
                    </a:solidFill>
                  </a:tcPr>
                </a:tc>
                <a:tc>
                  <a:txBody>
                    <a:bodyPr/>
                    <a:lstStyle/>
                    <a:p>
                      <a:pPr algn="just" rtl="1">
                        <a:lnSpc>
                          <a:spcPct val="150000"/>
                        </a:lnSpc>
                      </a:pPr>
                      <a:r>
                        <a:rPr lang="he-IL" sz="1200" dirty="0">
                          <a:effectLst/>
                          <a:latin typeface="Times New Roman" panose="02020603050405020304" pitchFamily="18" charset="0"/>
                          <a:ea typeface="Times New Roman" panose="02020603050405020304" pitchFamily="18" charset="0"/>
                          <a:cs typeface="+mn-cs"/>
                        </a:rPr>
                        <a:t>38</a:t>
                      </a:r>
                      <a:endParaRPr lang="en-US" sz="1100" dirty="0">
                        <a:effectLst/>
                        <a:latin typeface="Times New Roman" panose="02020603050405020304" pitchFamily="18" charset="0"/>
                        <a:ea typeface="Times New Roman" panose="02020603050405020304" pitchFamily="18" charset="0"/>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7"/>
                    </a:solidFill>
                  </a:tcPr>
                </a:tc>
                <a:extLst>
                  <a:ext uri="{0D108BD9-81ED-4DB2-BD59-A6C34878D82A}">
                    <a16:rowId xmlns:a16="http://schemas.microsoft.com/office/drawing/2014/main" val="759814615"/>
                  </a:ext>
                </a:extLst>
              </a:tr>
              <a:tr h="186014">
                <a:tc>
                  <a:txBody>
                    <a:bodyPr/>
                    <a:lstStyle/>
                    <a:p>
                      <a:pPr algn="just" rtl="1">
                        <a:lnSpc>
                          <a:spcPct val="150000"/>
                        </a:lnSpc>
                      </a:pPr>
                      <a:r>
                        <a:rPr lang="he-IL" sz="1200">
                          <a:effectLst/>
                          <a:latin typeface="Times New Roman" panose="02020603050405020304" pitchFamily="18" charset="0"/>
                          <a:ea typeface="Times New Roman" panose="02020603050405020304" pitchFamily="18" charset="0"/>
                          <a:cs typeface="+mn-cs"/>
                        </a:rPr>
                        <a:t>פרטי וחתימת ב"כ הסיעה / המפלגה</a:t>
                      </a:r>
                      <a:endParaRPr lang="en-US" sz="1100">
                        <a:effectLst/>
                        <a:latin typeface="Times New Roman" panose="02020603050405020304" pitchFamily="18" charset="0"/>
                        <a:ea typeface="Times New Roman" panose="02020603050405020304" pitchFamily="18" charset="0"/>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50000"/>
                        </a:lnSpc>
                      </a:pPr>
                      <a:r>
                        <a:rPr lang="he-IL" sz="1200" dirty="0">
                          <a:effectLst/>
                          <a:latin typeface="Times New Roman" panose="02020603050405020304" pitchFamily="18" charset="0"/>
                          <a:ea typeface="Times New Roman" panose="02020603050405020304" pitchFamily="18" charset="0"/>
                          <a:cs typeface="+mn-cs"/>
                        </a:rPr>
                        <a:t>6 - 7</a:t>
                      </a:r>
                      <a:endParaRPr lang="en-US" sz="1100" dirty="0">
                        <a:effectLst/>
                        <a:latin typeface="Times New Roman" panose="02020603050405020304" pitchFamily="18" charset="0"/>
                        <a:ea typeface="Times New Roman" panose="02020603050405020304" pitchFamily="18" charset="0"/>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6AF"/>
                    </a:solidFill>
                  </a:tcPr>
                </a:tc>
                <a:tc>
                  <a:txBody>
                    <a:bodyPr/>
                    <a:lstStyle/>
                    <a:p>
                      <a:pPr algn="just" rtl="1">
                        <a:lnSpc>
                          <a:spcPct val="150000"/>
                        </a:lnSpc>
                      </a:pPr>
                      <a:r>
                        <a:rPr lang="he-IL" sz="1200" dirty="0">
                          <a:effectLst/>
                          <a:latin typeface="Times New Roman" panose="02020603050405020304" pitchFamily="18" charset="0"/>
                          <a:ea typeface="Times New Roman" panose="02020603050405020304" pitchFamily="18" charset="0"/>
                          <a:cs typeface="+mn-cs"/>
                        </a:rPr>
                        <a:t>--------</a:t>
                      </a:r>
                      <a:endParaRPr lang="en-US" sz="1100" dirty="0">
                        <a:effectLst/>
                        <a:latin typeface="Times New Roman" panose="02020603050405020304" pitchFamily="18" charset="0"/>
                        <a:ea typeface="Times New Roman" panose="02020603050405020304" pitchFamily="18" charset="0"/>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7"/>
                    </a:solidFill>
                  </a:tcPr>
                </a:tc>
                <a:extLst>
                  <a:ext uri="{0D108BD9-81ED-4DB2-BD59-A6C34878D82A}">
                    <a16:rowId xmlns:a16="http://schemas.microsoft.com/office/drawing/2014/main" val="1862392733"/>
                  </a:ext>
                </a:extLst>
              </a:tr>
              <a:tr h="186014">
                <a:tc>
                  <a:txBody>
                    <a:bodyPr/>
                    <a:lstStyle/>
                    <a:p>
                      <a:pPr algn="just" rtl="1">
                        <a:lnSpc>
                          <a:spcPct val="150000"/>
                        </a:lnSpc>
                      </a:pPr>
                      <a:r>
                        <a:rPr lang="he-IL" sz="1200">
                          <a:effectLst/>
                          <a:latin typeface="Times New Roman" panose="02020603050405020304" pitchFamily="18" charset="0"/>
                          <a:ea typeface="Times New Roman" panose="02020603050405020304" pitchFamily="18" charset="0"/>
                          <a:cs typeface="+mn-cs"/>
                        </a:rPr>
                        <a:t>כתב הסכמת המועמד</a:t>
                      </a:r>
                      <a:endParaRPr lang="en-US" sz="1100">
                        <a:effectLst/>
                        <a:latin typeface="Times New Roman" panose="02020603050405020304" pitchFamily="18" charset="0"/>
                        <a:ea typeface="Times New Roman" panose="02020603050405020304" pitchFamily="18" charset="0"/>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50000"/>
                        </a:lnSpc>
                      </a:pPr>
                      <a:r>
                        <a:rPr lang="he-IL" sz="1200" dirty="0">
                          <a:effectLst/>
                          <a:latin typeface="Times New Roman" panose="02020603050405020304" pitchFamily="18" charset="0"/>
                          <a:ea typeface="Times New Roman" panose="02020603050405020304" pitchFamily="18" charset="0"/>
                          <a:cs typeface="+mn-cs"/>
                        </a:rPr>
                        <a:t>8 – 9 </a:t>
                      </a:r>
                      <a:endParaRPr lang="en-US" sz="1100" dirty="0">
                        <a:effectLst/>
                        <a:latin typeface="Times New Roman" panose="02020603050405020304" pitchFamily="18" charset="0"/>
                        <a:ea typeface="Times New Roman" panose="02020603050405020304" pitchFamily="18" charset="0"/>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6AF"/>
                    </a:solidFill>
                  </a:tcPr>
                </a:tc>
                <a:tc>
                  <a:txBody>
                    <a:bodyPr/>
                    <a:lstStyle/>
                    <a:p>
                      <a:pPr algn="just" rtl="1">
                        <a:lnSpc>
                          <a:spcPct val="150000"/>
                        </a:lnSpc>
                      </a:pPr>
                      <a:r>
                        <a:rPr lang="he-IL" sz="1200">
                          <a:effectLst/>
                          <a:latin typeface="Times New Roman" panose="02020603050405020304" pitchFamily="18" charset="0"/>
                          <a:ea typeface="Times New Roman" panose="02020603050405020304" pitchFamily="18" charset="0"/>
                          <a:cs typeface="+mn-cs"/>
                        </a:rPr>
                        <a:t>39 - 40</a:t>
                      </a:r>
                      <a:endParaRPr lang="en-US" sz="1100">
                        <a:effectLst/>
                        <a:latin typeface="Times New Roman" panose="02020603050405020304" pitchFamily="18" charset="0"/>
                        <a:ea typeface="Times New Roman" panose="02020603050405020304" pitchFamily="18" charset="0"/>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7"/>
                    </a:solidFill>
                  </a:tcPr>
                </a:tc>
                <a:extLst>
                  <a:ext uri="{0D108BD9-81ED-4DB2-BD59-A6C34878D82A}">
                    <a16:rowId xmlns:a16="http://schemas.microsoft.com/office/drawing/2014/main" val="1007062040"/>
                  </a:ext>
                </a:extLst>
              </a:tr>
              <a:tr h="595037">
                <a:tc>
                  <a:txBody>
                    <a:bodyPr/>
                    <a:lstStyle/>
                    <a:p>
                      <a:pPr algn="just" rtl="1">
                        <a:lnSpc>
                          <a:spcPct val="150000"/>
                        </a:lnSpc>
                      </a:pPr>
                      <a:r>
                        <a:rPr lang="he-IL" sz="1200">
                          <a:effectLst/>
                          <a:latin typeface="Times New Roman" panose="02020603050405020304" pitchFamily="18" charset="0"/>
                          <a:ea typeface="Times New Roman" panose="02020603050405020304" pitchFamily="18" charset="0"/>
                          <a:cs typeface="+mn-cs"/>
                        </a:rPr>
                        <a:t>טופס פרטי ח-ן בנק להחזרת עירבון</a:t>
                      </a:r>
                      <a:endParaRPr lang="en-US" sz="1100">
                        <a:effectLst/>
                        <a:latin typeface="Times New Roman" panose="02020603050405020304" pitchFamily="18" charset="0"/>
                        <a:ea typeface="Times New Roman" panose="02020603050405020304" pitchFamily="18" charset="0"/>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50000"/>
                        </a:lnSpc>
                      </a:pPr>
                      <a:r>
                        <a:rPr lang="he-IL" sz="1200" dirty="0">
                          <a:effectLst/>
                          <a:latin typeface="Times New Roman" panose="02020603050405020304" pitchFamily="18" charset="0"/>
                          <a:ea typeface="Times New Roman" panose="02020603050405020304" pitchFamily="18" charset="0"/>
                          <a:cs typeface="+mn-cs"/>
                        </a:rPr>
                        <a:t>-------</a:t>
                      </a:r>
                      <a:endParaRPr lang="en-US" sz="1100" dirty="0">
                        <a:effectLst/>
                        <a:latin typeface="Times New Roman" panose="02020603050405020304" pitchFamily="18" charset="0"/>
                        <a:ea typeface="Times New Roman" panose="02020603050405020304" pitchFamily="18" charset="0"/>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6AF"/>
                    </a:solidFill>
                  </a:tcPr>
                </a:tc>
                <a:tc>
                  <a:txBody>
                    <a:bodyPr/>
                    <a:lstStyle/>
                    <a:p>
                      <a:pPr algn="just" rtl="1">
                        <a:lnSpc>
                          <a:spcPct val="150000"/>
                        </a:lnSpc>
                      </a:pPr>
                      <a:r>
                        <a:rPr lang="he-IL" sz="1200" dirty="0">
                          <a:effectLst/>
                          <a:latin typeface="Times New Roman" panose="02020603050405020304" pitchFamily="18" charset="0"/>
                          <a:ea typeface="Times New Roman" panose="02020603050405020304" pitchFamily="18" charset="0"/>
                          <a:cs typeface="+mn-cs"/>
                        </a:rPr>
                        <a:t>6</a:t>
                      </a:r>
                      <a:endParaRPr lang="en-US" sz="1100" dirty="0">
                        <a:effectLst/>
                        <a:latin typeface="Times New Roman" panose="02020603050405020304" pitchFamily="18" charset="0"/>
                        <a:ea typeface="Times New Roman" panose="02020603050405020304" pitchFamily="18" charset="0"/>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7"/>
                    </a:solidFill>
                  </a:tcPr>
                </a:tc>
                <a:extLst>
                  <a:ext uri="{0D108BD9-81ED-4DB2-BD59-A6C34878D82A}">
                    <a16:rowId xmlns:a16="http://schemas.microsoft.com/office/drawing/2014/main" val="1977379824"/>
                  </a:ext>
                </a:extLst>
              </a:tr>
              <a:tr h="595037">
                <a:tc>
                  <a:txBody>
                    <a:bodyPr/>
                    <a:lstStyle/>
                    <a:p>
                      <a:pPr algn="just" rtl="1">
                        <a:lnSpc>
                          <a:spcPct val="150000"/>
                        </a:lnSpc>
                      </a:pPr>
                      <a:r>
                        <a:rPr lang="he-IL" sz="1200">
                          <a:effectLst/>
                          <a:latin typeface="Times New Roman" panose="02020603050405020304" pitchFamily="18" charset="0"/>
                          <a:ea typeface="Times New Roman" panose="02020603050405020304" pitchFamily="18" charset="0"/>
                          <a:cs typeface="+mn-cs"/>
                        </a:rPr>
                        <a:t>שער החוברת (פרטי המועמד ורשימתו, ורישום ההגשה)</a:t>
                      </a:r>
                      <a:endParaRPr lang="en-US" sz="1100">
                        <a:effectLst/>
                        <a:latin typeface="Times New Roman" panose="02020603050405020304" pitchFamily="18" charset="0"/>
                        <a:ea typeface="Times New Roman" panose="02020603050405020304" pitchFamily="18" charset="0"/>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50000"/>
                        </a:lnSpc>
                      </a:pPr>
                      <a:r>
                        <a:rPr lang="he-IL" sz="1200" dirty="0">
                          <a:effectLst/>
                          <a:latin typeface="Times New Roman" panose="02020603050405020304" pitchFamily="18" charset="0"/>
                          <a:ea typeface="Times New Roman" panose="02020603050405020304" pitchFamily="18" charset="0"/>
                          <a:cs typeface="+mn-cs"/>
                        </a:rPr>
                        <a:t>1</a:t>
                      </a:r>
                      <a:endParaRPr lang="en-US" sz="1100" dirty="0">
                        <a:effectLst/>
                        <a:latin typeface="Times New Roman" panose="02020603050405020304" pitchFamily="18" charset="0"/>
                        <a:ea typeface="Times New Roman" panose="02020603050405020304" pitchFamily="18" charset="0"/>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6AF"/>
                    </a:solidFill>
                  </a:tcPr>
                </a:tc>
                <a:tc>
                  <a:txBody>
                    <a:bodyPr/>
                    <a:lstStyle/>
                    <a:p>
                      <a:pPr algn="just" rtl="1">
                        <a:lnSpc>
                          <a:spcPct val="150000"/>
                        </a:lnSpc>
                      </a:pPr>
                      <a:r>
                        <a:rPr lang="he-IL" sz="1200" dirty="0">
                          <a:effectLst/>
                          <a:latin typeface="Times New Roman" panose="02020603050405020304" pitchFamily="18" charset="0"/>
                          <a:ea typeface="Times New Roman" panose="02020603050405020304" pitchFamily="18" charset="0"/>
                          <a:cs typeface="+mn-cs"/>
                        </a:rPr>
                        <a:t>1</a:t>
                      </a:r>
                      <a:endParaRPr lang="en-US" sz="1100" dirty="0">
                        <a:effectLst/>
                        <a:latin typeface="Times New Roman" panose="02020603050405020304" pitchFamily="18" charset="0"/>
                        <a:ea typeface="Times New Roman" panose="02020603050405020304" pitchFamily="18" charset="0"/>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7"/>
                    </a:solidFill>
                  </a:tcPr>
                </a:tc>
                <a:extLst>
                  <a:ext uri="{0D108BD9-81ED-4DB2-BD59-A6C34878D82A}">
                    <a16:rowId xmlns:a16="http://schemas.microsoft.com/office/drawing/2014/main" val="2650321169"/>
                  </a:ext>
                </a:extLst>
              </a:tr>
            </a:tbl>
          </a:graphicData>
        </a:graphic>
      </p:graphicFrame>
    </p:spTree>
    <p:extLst>
      <p:ext uri="{BB962C8B-B14F-4D97-AF65-F5344CB8AC3E}">
        <p14:creationId xmlns:p14="http://schemas.microsoft.com/office/powerpoint/2010/main" val="627999255"/>
      </p:ext>
    </p:extLst>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098EEAD-B1EF-481D-89EC-231DB72DF196}"/>
              </a:ext>
            </a:extLst>
          </p:cNvPr>
          <p:cNvSpPr>
            <a:spLocks noGrp="1"/>
          </p:cNvSpPr>
          <p:nvPr>
            <p:ph type="sldNum" sz="quarter" idx="4294967295"/>
          </p:nvPr>
        </p:nvSpPr>
        <p:spPr>
          <a:xfrm>
            <a:off x="8604448" y="6309320"/>
            <a:ext cx="477416" cy="288032"/>
          </a:xfrm>
        </p:spPr>
        <p:txBody>
          <a:bodyPr/>
          <a:lstStyle/>
          <a:p>
            <a:fld id="{A14318B7-7A23-46B4-B76B-10B16BA86880}" type="slidenum">
              <a:rPr lang="he-IL" smtClean="0"/>
              <a:pPr/>
              <a:t>67</a:t>
            </a:fld>
            <a:endParaRPr lang="he-IL"/>
          </a:p>
        </p:txBody>
      </p:sp>
      <p:sp>
        <p:nvSpPr>
          <p:cNvPr id="8" name="Title 7">
            <a:extLst>
              <a:ext uri="{FF2B5EF4-FFF2-40B4-BE49-F238E27FC236}">
                <a16:creationId xmlns:a16="http://schemas.microsoft.com/office/drawing/2014/main" id="{75A07352-2C37-4211-B09A-1851F347FC9A}"/>
              </a:ext>
            </a:extLst>
          </p:cNvPr>
          <p:cNvSpPr>
            <a:spLocks noGrp="1"/>
          </p:cNvSpPr>
          <p:nvPr>
            <p:ph type="title"/>
          </p:nvPr>
        </p:nvSpPr>
        <p:spPr/>
        <p:txBody>
          <a:bodyPr/>
          <a:lstStyle/>
          <a:p>
            <a:r>
              <a:rPr lang="he-IL" dirty="0"/>
              <a:t>סיכום</a:t>
            </a:r>
          </a:p>
        </p:txBody>
      </p:sp>
      <p:sp>
        <p:nvSpPr>
          <p:cNvPr id="5" name="Content Placeholder 4">
            <a:extLst>
              <a:ext uri="{FF2B5EF4-FFF2-40B4-BE49-F238E27FC236}">
                <a16:creationId xmlns:a16="http://schemas.microsoft.com/office/drawing/2014/main" id="{D2C564CA-44C0-4FEB-9562-ACBA1371A4A7}"/>
              </a:ext>
            </a:extLst>
          </p:cNvPr>
          <p:cNvSpPr>
            <a:spLocks noGrp="1"/>
          </p:cNvSpPr>
          <p:nvPr>
            <p:ph sz="quarter" idx="10"/>
          </p:nvPr>
        </p:nvSpPr>
        <p:spPr>
          <a:xfrm>
            <a:off x="323850" y="1557338"/>
            <a:ext cx="8208963" cy="5040312"/>
          </a:xfrm>
        </p:spPr>
        <p:txBody>
          <a:bodyPr/>
          <a:lstStyle/>
          <a:p>
            <a:pPr marL="0" indent="0">
              <a:buNone/>
            </a:pPr>
            <a:r>
              <a:rPr lang="he-IL" dirty="0"/>
              <a:t> </a:t>
            </a:r>
          </a:p>
          <a:p>
            <a:pPr marL="0" indent="0">
              <a:buNone/>
            </a:pPr>
            <a:r>
              <a:rPr lang="he-IL" dirty="0"/>
              <a:t>בהצלחה !</a:t>
            </a:r>
            <a:endParaRPr lang="en-US" dirty="0"/>
          </a:p>
        </p:txBody>
      </p:sp>
      <p:sp>
        <p:nvSpPr>
          <p:cNvPr id="9" name="Rectangle: Rounded Corners 8">
            <a:extLst>
              <a:ext uri="{FF2B5EF4-FFF2-40B4-BE49-F238E27FC236}">
                <a16:creationId xmlns:a16="http://schemas.microsoft.com/office/drawing/2014/main" id="{E70F2A2F-83AE-4679-96C7-3947F6E03786}"/>
              </a:ext>
            </a:extLst>
          </p:cNvPr>
          <p:cNvSpPr/>
          <p:nvPr/>
        </p:nvSpPr>
        <p:spPr>
          <a:xfrm>
            <a:off x="611187" y="1533280"/>
            <a:ext cx="7904163" cy="160180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 rtl="1"/>
            <a:r>
              <a:rPr lang="he-IL" sz="2400" dirty="0">
                <a:solidFill>
                  <a:srgbClr val="00335B"/>
                </a:solidFill>
              </a:rPr>
              <a:t>מנהל הבחירות, </a:t>
            </a:r>
            <a:r>
              <a:rPr lang="he-IL" sz="2400" dirty="0" err="1">
                <a:solidFill>
                  <a:srgbClr val="00335B"/>
                </a:solidFill>
              </a:rPr>
              <a:t>מינהלת</a:t>
            </a:r>
            <a:r>
              <a:rPr lang="he-IL" sz="2400" dirty="0">
                <a:solidFill>
                  <a:srgbClr val="00335B"/>
                </a:solidFill>
              </a:rPr>
              <a:t> המחוז והיחידה לפיקוח ארצי על הבחירות במשרד הפנים פועלים לקיום הליכי בחירות דמוקרטיים, תקינים ומקצועיים, על מנת לאפשר לכל תושב לממש את זכותו לבחור ולהיבחר, </a:t>
            </a:r>
            <a:r>
              <a:rPr lang="he-IL" sz="2400" b="1" dirty="0">
                <a:solidFill>
                  <a:srgbClr val="00335B"/>
                </a:solidFill>
              </a:rPr>
              <a:t>ולהשפיע על צביון השלטון המקומי בישראל.</a:t>
            </a:r>
          </a:p>
        </p:txBody>
      </p:sp>
      <p:sp>
        <p:nvSpPr>
          <p:cNvPr id="10" name="Rectangle: Rounded Corners 9">
            <a:extLst>
              <a:ext uri="{FF2B5EF4-FFF2-40B4-BE49-F238E27FC236}">
                <a16:creationId xmlns:a16="http://schemas.microsoft.com/office/drawing/2014/main" id="{8EA1B161-DC05-4C39-B18A-C041ADDB7DAE}"/>
              </a:ext>
            </a:extLst>
          </p:cNvPr>
          <p:cNvSpPr/>
          <p:nvPr/>
        </p:nvSpPr>
        <p:spPr>
          <a:xfrm>
            <a:off x="611187" y="3469595"/>
            <a:ext cx="7904163" cy="14478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 rtl="1"/>
            <a:r>
              <a:rPr lang="he-IL" sz="2400" dirty="0">
                <a:solidFill>
                  <a:srgbClr val="00335B"/>
                </a:solidFill>
              </a:rPr>
              <a:t>הגשת חוברות המועמדות בהתאם לכל הוראות הדין והכללים בחוברות ההגשה תמנע ליקויים ומצבי פסילת רשימות ומועמדים.</a:t>
            </a:r>
          </a:p>
          <a:p>
            <a:pPr algn="just" rtl="1"/>
            <a:r>
              <a:rPr lang="he-IL" sz="2400" dirty="0">
                <a:solidFill>
                  <a:srgbClr val="00335B"/>
                </a:solidFill>
              </a:rPr>
              <a:t>נא היערכו בהתאם.</a:t>
            </a:r>
          </a:p>
        </p:txBody>
      </p:sp>
      <p:sp>
        <p:nvSpPr>
          <p:cNvPr id="12" name="TextBox 11">
            <a:extLst>
              <a:ext uri="{FF2B5EF4-FFF2-40B4-BE49-F238E27FC236}">
                <a16:creationId xmlns:a16="http://schemas.microsoft.com/office/drawing/2014/main" id="{241EF256-494E-482C-8DE6-CE01CEC8C1CC}"/>
              </a:ext>
            </a:extLst>
          </p:cNvPr>
          <p:cNvSpPr txBox="1"/>
          <p:nvPr/>
        </p:nvSpPr>
        <p:spPr>
          <a:xfrm>
            <a:off x="3733800" y="5263684"/>
            <a:ext cx="1492250" cy="523220"/>
          </a:xfrm>
          <a:prstGeom prst="rect">
            <a:avLst/>
          </a:prstGeom>
        </p:spPr>
        <p:txBody>
          <a:bodyPr vert="horz" lIns="91440" tIns="45720" rIns="91440" bIns="45720" rtlCol="1" anchor="ctr">
            <a:normAutofit/>
          </a:bodyPr>
          <a:lstStyle>
            <a:lvl1pPr algn="r" defTabSz="914400" rtl="1">
              <a:spcBef>
                <a:spcPct val="0"/>
              </a:spcBef>
              <a:buNone/>
              <a:defRPr sz="2800" b="1">
                <a:solidFill>
                  <a:srgbClr val="10717F"/>
                </a:solidFill>
                <a:latin typeface="+mj-lt"/>
                <a:ea typeface="+mj-ea"/>
              </a:defRPr>
            </a:lvl1pPr>
          </a:lstStyle>
          <a:p>
            <a:r>
              <a:rPr lang="he-IL" dirty="0"/>
              <a:t>בהצלחה!</a:t>
            </a:r>
          </a:p>
        </p:txBody>
      </p:sp>
    </p:spTree>
    <p:extLst>
      <p:ext uri="{BB962C8B-B14F-4D97-AF65-F5344CB8AC3E}">
        <p14:creationId xmlns:p14="http://schemas.microsoft.com/office/powerpoint/2010/main" val="2748649788"/>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A44A788-F62E-421D-8209-4155EE7F96B7}"/>
              </a:ext>
            </a:extLst>
          </p:cNvPr>
          <p:cNvSpPr>
            <a:spLocks noGrp="1"/>
          </p:cNvSpPr>
          <p:nvPr>
            <p:ph type="sldNum" sz="quarter" idx="4294967295"/>
          </p:nvPr>
        </p:nvSpPr>
        <p:spPr>
          <a:xfrm>
            <a:off x="8604448" y="6309320"/>
            <a:ext cx="477416" cy="288032"/>
          </a:xfrm>
        </p:spPr>
        <p:txBody>
          <a:bodyPr/>
          <a:lstStyle/>
          <a:p>
            <a:fld id="{A14318B7-7A23-46B4-B76B-10B16BA86880}" type="slidenum">
              <a:rPr lang="he-IL" smtClean="0"/>
              <a:t>7</a:t>
            </a:fld>
            <a:endParaRPr lang="he-IL"/>
          </a:p>
        </p:txBody>
      </p:sp>
      <p:sp>
        <p:nvSpPr>
          <p:cNvPr id="4" name="Title 3">
            <a:extLst>
              <a:ext uri="{FF2B5EF4-FFF2-40B4-BE49-F238E27FC236}">
                <a16:creationId xmlns:a16="http://schemas.microsoft.com/office/drawing/2014/main" id="{34ED4264-3BFF-4806-8C26-A95DF03B63DC}"/>
              </a:ext>
            </a:extLst>
          </p:cNvPr>
          <p:cNvSpPr>
            <a:spLocks noGrp="1"/>
          </p:cNvSpPr>
          <p:nvPr>
            <p:ph type="title"/>
          </p:nvPr>
        </p:nvSpPr>
        <p:spPr/>
        <p:txBody>
          <a:bodyPr/>
          <a:lstStyle/>
          <a:p>
            <a:r>
              <a:rPr lang="he-IL" dirty="0"/>
              <a:t>תהליך הגשת המועמדות</a:t>
            </a:r>
          </a:p>
        </p:txBody>
      </p:sp>
      <p:sp>
        <p:nvSpPr>
          <p:cNvPr id="5" name="Content Placeholder 4">
            <a:extLst>
              <a:ext uri="{FF2B5EF4-FFF2-40B4-BE49-F238E27FC236}">
                <a16:creationId xmlns:a16="http://schemas.microsoft.com/office/drawing/2014/main" id="{EC7587AE-042B-4E35-B874-D8CC01C65D33}"/>
              </a:ext>
            </a:extLst>
          </p:cNvPr>
          <p:cNvSpPr>
            <a:spLocks noGrp="1"/>
          </p:cNvSpPr>
          <p:nvPr>
            <p:ph sz="quarter" idx="10"/>
          </p:nvPr>
        </p:nvSpPr>
        <p:spPr/>
        <p:txBody>
          <a:bodyPr>
            <a:normAutofit/>
          </a:bodyPr>
          <a:lstStyle/>
          <a:p>
            <a:r>
              <a:rPr lang="he-IL" dirty="0"/>
              <a:t>הגשת חוברות המועמדות היא </a:t>
            </a:r>
            <a:r>
              <a:rPr lang="he-IL" b="1" dirty="0">
                <a:solidFill>
                  <a:srgbClr val="18918C"/>
                </a:solidFill>
              </a:rPr>
              <a:t>למנהל הבחירות: </a:t>
            </a:r>
            <a:r>
              <a:rPr lang="he-IL" dirty="0"/>
              <a:t>בעל הסמכות החוקית לבדיקתן, לאשר או לסרב לאשר רשימות/מועמדים, בהתאם להוראות החוק.</a:t>
            </a:r>
          </a:p>
          <a:p>
            <a:r>
              <a:rPr lang="he-IL" dirty="0"/>
              <a:t>ההגשה במשרדי הרשות או במקום רשמי אחר שקבע מנהל הבחירות.</a:t>
            </a:r>
          </a:p>
          <a:p>
            <a:r>
              <a:rPr lang="he-IL" dirty="0"/>
              <a:t>קבלת רשימות והצעות מועמד רק במועדים שצוינו. לא יתקבלו חוברות לפני המועד או אחריו.</a:t>
            </a:r>
          </a:p>
          <a:p>
            <a:r>
              <a:rPr lang="he-IL" dirty="0"/>
              <a:t>הכניסה למשרד מנהל הבחירות להגשת חוברות המועמדות - לפי סדר ההגעה (יבוצע ניהול תור). כל מי שהגיע ונרשם בתוך שעות ההגשה יתקבל גם מעבר לשעות הקבלה (במצב תור ממתינים).</a:t>
            </a:r>
          </a:p>
          <a:p>
            <a:endParaRPr lang="he-IL" dirty="0"/>
          </a:p>
          <a:p>
            <a:endParaRPr lang="he-IL" dirty="0"/>
          </a:p>
        </p:txBody>
      </p:sp>
      <p:grpSp>
        <p:nvGrpSpPr>
          <p:cNvPr id="3" name="Group 101">
            <a:extLst>
              <a:ext uri="{FF2B5EF4-FFF2-40B4-BE49-F238E27FC236}">
                <a16:creationId xmlns:a16="http://schemas.microsoft.com/office/drawing/2014/main" id="{8B561445-0DBF-2956-DDB4-95CCCCE38B67}"/>
              </a:ext>
            </a:extLst>
          </p:cNvPr>
          <p:cNvGrpSpPr/>
          <p:nvPr/>
        </p:nvGrpSpPr>
        <p:grpSpPr>
          <a:xfrm flipH="1">
            <a:off x="414916" y="5196113"/>
            <a:ext cx="1370341" cy="1380811"/>
            <a:chOff x="8474910" y="1275200"/>
            <a:chExt cx="2761099" cy="3131589"/>
          </a:xfrm>
        </p:grpSpPr>
        <p:sp>
          <p:nvSpPr>
            <p:cNvPr id="6" name="Round Same Side Corner Rectangle 4">
              <a:extLst>
                <a:ext uri="{FF2B5EF4-FFF2-40B4-BE49-F238E27FC236}">
                  <a16:creationId xmlns:a16="http://schemas.microsoft.com/office/drawing/2014/main" id="{89032816-028B-04D2-ACA8-ECD848B3A222}"/>
                </a:ext>
              </a:extLst>
            </p:cNvPr>
            <p:cNvSpPr/>
            <p:nvPr/>
          </p:nvSpPr>
          <p:spPr>
            <a:xfrm>
              <a:off x="8474910" y="1543427"/>
              <a:ext cx="2761099" cy="818103"/>
            </a:xfrm>
            <a:prstGeom prst="round2SameRect">
              <a:avLst/>
            </a:prstGeom>
            <a:solidFill>
              <a:srgbClr val="6CBC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Segoe UI" panose="020B0502040204020203" pitchFamily="34" charset="0"/>
                <a:cs typeface="Segoe UI" panose="020B0502040204020203" pitchFamily="34" charset="0"/>
              </a:endParaRPr>
            </a:p>
          </p:txBody>
        </p:sp>
        <p:sp>
          <p:nvSpPr>
            <p:cNvPr id="7" name="Round Same Side Corner Rectangle 5">
              <a:extLst>
                <a:ext uri="{FF2B5EF4-FFF2-40B4-BE49-F238E27FC236}">
                  <a16:creationId xmlns:a16="http://schemas.microsoft.com/office/drawing/2014/main" id="{8976120E-4579-3E5F-F91D-B9D38D6F0C9E}"/>
                </a:ext>
              </a:extLst>
            </p:cNvPr>
            <p:cNvSpPr/>
            <p:nvPr/>
          </p:nvSpPr>
          <p:spPr>
            <a:xfrm rot="10800000">
              <a:off x="8474910" y="2361530"/>
              <a:ext cx="2761099" cy="2045259"/>
            </a:xfrm>
            <a:prstGeom prst="round2SameRect">
              <a:avLst>
                <a:gd name="adj1" fmla="val 4584"/>
                <a:gd name="adj2" fmla="val 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Segoe UI" panose="020B0502040204020203" pitchFamily="34" charset="0"/>
                <a:cs typeface="Segoe UI" panose="020B0502040204020203" pitchFamily="34" charset="0"/>
              </a:endParaRPr>
            </a:p>
          </p:txBody>
        </p:sp>
        <p:sp>
          <p:nvSpPr>
            <p:cNvPr id="8" name="Folded Corner 6">
              <a:extLst>
                <a:ext uri="{FF2B5EF4-FFF2-40B4-BE49-F238E27FC236}">
                  <a16:creationId xmlns:a16="http://schemas.microsoft.com/office/drawing/2014/main" id="{DE14106F-7CFE-B560-C967-139E52046932}"/>
                </a:ext>
              </a:extLst>
            </p:cNvPr>
            <p:cNvSpPr/>
            <p:nvPr/>
          </p:nvSpPr>
          <p:spPr>
            <a:xfrm>
              <a:off x="8551607" y="2361530"/>
              <a:ext cx="2628156" cy="1942996"/>
            </a:xfrm>
            <a:prstGeom prst="foldedCorner">
              <a:avLst>
                <a:gd name="adj" fmla="val 35049"/>
              </a:avLst>
            </a:prstGeom>
            <a:solidFill>
              <a:schemeClr val="bg1">
                <a:lumMod val="95000"/>
              </a:schemeClr>
            </a:solidFill>
            <a:ln>
              <a:noFill/>
            </a:ln>
            <a:effectLst>
              <a:outerShdw blurRad="50800" dist="38100" dir="2700000" sx="98000" sy="98000" algn="tl" rotWithShape="0">
                <a:schemeClr val="tx1">
                  <a:lumMod val="75000"/>
                  <a:lumOff val="25000"/>
                  <a:alpha val="8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Segoe UI" panose="020B0502040204020203" pitchFamily="34" charset="0"/>
                <a:cs typeface="Segoe UI" panose="020B0502040204020203" pitchFamily="34" charset="0"/>
              </a:endParaRPr>
            </a:p>
          </p:txBody>
        </p:sp>
        <p:sp>
          <p:nvSpPr>
            <p:cNvPr id="9" name="Oval 105">
              <a:extLst>
                <a:ext uri="{FF2B5EF4-FFF2-40B4-BE49-F238E27FC236}">
                  <a16:creationId xmlns:a16="http://schemas.microsoft.com/office/drawing/2014/main" id="{5EA1777C-DC91-0822-9B8A-6B913E99728A}"/>
                </a:ext>
              </a:extLst>
            </p:cNvPr>
            <p:cNvSpPr/>
            <p:nvPr/>
          </p:nvSpPr>
          <p:spPr>
            <a:xfrm>
              <a:off x="8937228" y="1645899"/>
              <a:ext cx="204526" cy="204526"/>
            </a:xfrm>
            <a:prstGeom prst="ellips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Segoe UI" panose="020B0502040204020203" pitchFamily="34" charset="0"/>
                <a:cs typeface="Segoe UI" panose="020B0502040204020203" pitchFamily="34" charset="0"/>
              </a:endParaRPr>
            </a:p>
          </p:txBody>
        </p:sp>
        <p:sp>
          <p:nvSpPr>
            <p:cNvPr id="10" name="Rounded Rectangle 7">
              <a:extLst>
                <a:ext uri="{FF2B5EF4-FFF2-40B4-BE49-F238E27FC236}">
                  <a16:creationId xmlns:a16="http://schemas.microsoft.com/office/drawing/2014/main" id="{87819914-8F03-9F87-144F-BBE8919439BE}"/>
                </a:ext>
              </a:extLst>
            </p:cNvPr>
            <p:cNvSpPr/>
            <p:nvPr/>
          </p:nvSpPr>
          <p:spPr>
            <a:xfrm>
              <a:off x="8988360" y="1275200"/>
              <a:ext cx="102263" cy="511315"/>
            </a:xfrm>
            <a:prstGeom prst="roundRect">
              <a:avLst>
                <a:gd name="adj" fmla="val 38542"/>
              </a:avLst>
            </a:prstGeom>
            <a:gradFill>
              <a:gsLst>
                <a:gs pos="2000">
                  <a:schemeClr val="tx1">
                    <a:lumMod val="50000"/>
                    <a:lumOff val="5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Segoe UI" panose="020B0502040204020203" pitchFamily="34" charset="0"/>
                <a:cs typeface="Segoe UI" panose="020B0502040204020203" pitchFamily="34" charset="0"/>
              </a:endParaRPr>
            </a:p>
          </p:txBody>
        </p:sp>
        <p:sp>
          <p:nvSpPr>
            <p:cNvPr id="11" name="Oval 107">
              <a:extLst>
                <a:ext uri="{FF2B5EF4-FFF2-40B4-BE49-F238E27FC236}">
                  <a16:creationId xmlns:a16="http://schemas.microsoft.com/office/drawing/2014/main" id="{65273A36-7D9D-22A4-F0C0-29F1435048E6}"/>
                </a:ext>
              </a:extLst>
            </p:cNvPr>
            <p:cNvSpPr/>
            <p:nvPr/>
          </p:nvSpPr>
          <p:spPr>
            <a:xfrm>
              <a:off x="9265747" y="1645899"/>
              <a:ext cx="204526" cy="204526"/>
            </a:xfrm>
            <a:prstGeom prst="ellips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Segoe UI" panose="020B0502040204020203" pitchFamily="34" charset="0"/>
                <a:cs typeface="Segoe UI" panose="020B0502040204020203" pitchFamily="34" charset="0"/>
              </a:endParaRPr>
            </a:p>
          </p:txBody>
        </p:sp>
        <p:sp>
          <p:nvSpPr>
            <p:cNvPr id="12" name="Rounded Rectangle 12">
              <a:extLst>
                <a:ext uri="{FF2B5EF4-FFF2-40B4-BE49-F238E27FC236}">
                  <a16:creationId xmlns:a16="http://schemas.microsoft.com/office/drawing/2014/main" id="{69547951-F4A2-21B3-569F-D12D021E25D5}"/>
                </a:ext>
              </a:extLst>
            </p:cNvPr>
            <p:cNvSpPr/>
            <p:nvPr/>
          </p:nvSpPr>
          <p:spPr>
            <a:xfrm>
              <a:off x="9316879" y="1275200"/>
              <a:ext cx="102263" cy="511315"/>
            </a:xfrm>
            <a:prstGeom prst="roundRect">
              <a:avLst>
                <a:gd name="adj" fmla="val 38542"/>
              </a:avLst>
            </a:prstGeom>
            <a:gradFill>
              <a:gsLst>
                <a:gs pos="2000">
                  <a:schemeClr val="tx1">
                    <a:lumMod val="50000"/>
                    <a:lumOff val="5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Segoe UI" panose="020B0502040204020203" pitchFamily="34" charset="0"/>
                <a:cs typeface="Segoe UI" panose="020B0502040204020203" pitchFamily="34" charset="0"/>
              </a:endParaRPr>
            </a:p>
          </p:txBody>
        </p:sp>
        <p:sp>
          <p:nvSpPr>
            <p:cNvPr id="13" name="Oval 109">
              <a:extLst>
                <a:ext uri="{FF2B5EF4-FFF2-40B4-BE49-F238E27FC236}">
                  <a16:creationId xmlns:a16="http://schemas.microsoft.com/office/drawing/2014/main" id="{6013C64C-CFDF-1723-6C64-188F0AA53D39}"/>
                </a:ext>
              </a:extLst>
            </p:cNvPr>
            <p:cNvSpPr/>
            <p:nvPr/>
          </p:nvSpPr>
          <p:spPr>
            <a:xfrm>
              <a:off x="9594266" y="1645899"/>
              <a:ext cx="204526" cy="204526"/>
            </a:xfrm>
            <a:prstGeom prst="ellips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Segoe UI" panose="020B0502040204020203" pitchFamily="34" charset="0"/>
                <a:cs typeface="Segoe UI" panose="020B0502040204020203" pitchFamily="34" charset="0"/>
              </a:endParaRPr>
            </a:p>
          </p:txBody>
        </p:sp>
        <p:sp>
          <p:nvSpPr>
            <p:cNvPr id="14" name="Rounded Rectangle 15">
              <a:extLst>
                <a:ext uri="{FF2B5EF4-FFF2-40B4-BE49-F238E27FC236}">
                  <a16:creationId xmlns:a16="http://schemas.microsoft.com/office/drawing/2014/main" id="{49971D91-4E5B-9DB3-F7BA-007F512026D2}"/>
                </a:ext>
              </a:extLst>
            </p:cNvPr>
            <p:cNvSpPr/>
            <p:nvPr/>
          </p:nvSpPr>
          <p:spPr>
            <a:xfrm>
              <a:off x="9645398" y="1275200"/>
              <a:ext cx="102263" cy="511315"/>
            </a:xfrm>
            <a:prstGeom prst="roundRect">
              <a:avLst>
                <a:gd name="adj" fmla="val 38542"/>
              </a:avLst>
            </a:prstGeom>
            <a:gradFill>
              <a:gsLst>
                <a:gs pos="2000">
                  <a:schemeClr val="tx1">
                    <a:lumMod val="50000"/>
                    <a:lumOff val="5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Segoe UI" panose="020B0502040204020203" pitchFamily="34" charset="0"/>
                <a:cs typeface="Segoe UI" panose="020B0502040204020203" pitchFamily="34" charset="0"/>
              </a:endParaRPr>
            </a:p>
          </p:txBody>
        </p:sp>
        <p:sp>
          <p:nvSpPr>
            <p:cNvPr id="15" name="Oval 111">
              <a:extLst>
                <a:ext uri="{FF2B5EF4-FFF2-40B4-BE49-F238E27FC236}">
                  <a16:creationId xmlns:a16="http://schemas.microsoft.com/office/drawing/2014/main" id="{525C3604-F000-EEA8-A88F-B17B852F0869}"/>
                </a:ext>
              </a:extLst>
            </p:cNvPr>
            <p:cNvSpPr/>
            <p:nvPr/>
          </p:nvSpPr>
          <p:spPr>
            <a:xfrm>
              <a:off x="9922785" y="1645899"/>
              <a:ext cx="204526" cy="204526"/>
            </a:xfrm>
            <a:prstGeom prst="ellips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Segoe UI" panose="020B0502040204020203" pitchFamily="34" charset="0"/>
                <a:cs typeface="Segoe UI" panose="020B0502040204020203" pitchFamily="34" charset="0"/>
              </a:endParaRPr>
            </a:p>
          </p:txBody>
        </p:sp>
        <p:sp>
          <p:nvSpPr>
            <p:cNvPr id="16" name="Rounded Rectangle 18">
              <a:extLst>
                <a:ext uri="{FF2B5EF4-FFF2-40B4-BE49-F238E27FC236}">
                  <a16:creationId xmlns:a16="http://schemas.microsoft.com/office/drawing/2014/main" id="{8E0BE10B-E1F8-63F8-60D7-3E3CE1653E13}"/>
                </a:ext>
              </a:extLst>
            </p:cNvPr>
            <p:cNvSpPr/>
            <p:nvPr/>
          </p:nvSpPr>
          <p:spPr>
            <a:xfrm>
              <a:off x="9973917" y="1275200"/>
              <a:ext cx="102263" cy="511315"/>
            </a:xfrm>
            <a:prstGeom prst="roundRect">
              <a:avLst>
                <a:gd name="adj" fmla="val 38542"/>
              </a:avLst>
            </a:prstGeom>
            <a:gradFill>
              <a:gsLst>
                <a:gs pos="2000">
                  <a:schemeClr val="tx1">
                    <a:lumMod val="50000"/>
                    <a:lumOff val="5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Segoe UI" panose="020B0502040204020203" pitchFamily="34" charset="0"/>
                <a:cs typeface="Segoe UI" panose="020B0502040204020203" pitchFamily="34" charset="0"/>
              </a:endParaRPr>
            </a:p>
          </p:txBody>
        </p:sp>
        <p:sp>
          <p:nvSpPr>
            <p:cNvPr id="17" name="Oval 113">
              <a:extLst>
                <a:ext uri="{FF2B5EF4-FFF2-40B4-BE49-F238E27FC236}">
                  <a16:creationId xmlns:a16="http://schemas.microsoft.com/office/drawing/2014/main" id="{EEAE8CA2-9BB0-D5F0-B4D6-1AF101D5D4BA}"/>
                </a:ext>
              </a:extLst>
            </p:cNvPr>
            <p:cNvSpPr/>
            <p:nvPr/>
          </p:nvSpPr>
          <p:spPr>
            <a:xfrm>
              <a:off x="10251304" y="1645899"/>
              <a:ext cx="204526" cy="204526"/>
            </a:xfrm>
            <a:prstGeom prst="ellips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Segoe UI" panose="020B0502040204020203" pitchFamily="34" charset="0"/>
                <a:cs typeface="Segoe UI" panose="020B0502040204020203" pitchFamily="34" charset="0"/>
              </a:endParaRPr>
            </a:p>
          </p:txBody>
        </p:sp>
        <p:sp>
          <p:nvSpPr>
            <p:cNvPr id="18" name="Rounded Rectangle 21">
              <a:extLst>
                <a:ext uri="{FF2B5EF4-FFF2-40B4-BE49-F238E27FC236}">
                  <a16:creationId xmlns:a16="http://schemas.microsoft.com/office/drawing/2014/main" id="{DB3939AD-9840-6BB1-C4F2-17DEC8E7D034}"/>
                </a:ext>
              </a:extLst>
            </p:cNvPr>
            <p:cNvSpPr/>
            <p:nvPr/>
          </p:nvSpPr>
          <p:spPr>
            <a:xfrm>
              <a:off x="10302436" y="1275200"/>
              <a:ext cx="102263" cy="511315"/>
            </a:xfrm>
            <a:prstGeom prst="roundRect">
              <a:avLst>
                <a:gd name="adj" fmla="val 38542"/>
              </a:avLst>
            </a:prstGeom>
            <a:gradFill>
              <a:gsLst>
                <a:gs pos="2000">
                  <a:schemeClr val="tx1">
                    <a:lumMod val="50000"/>
                    <a:lumOff val="5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Segoe UI" panose="020B0502040204020203" pitchFamily="34" charset="0"/>
                <a:cs typeface="Segoe UI" panose="020B0502040204020203" pitchFamily="34" charset="0"/>
              </a:endParaRPr>
            </a:p>
          </p:txBody>
        </p:sp>
        <p:sp>
          <p:nvSpPr>
            <p:cNvPr id="19" name="Oval 115">
              <a:extLst>
                <a:ext uri="{FF2B5EF4-FFF2-40B4-BE49-F238E27FC236}">
                  <a16:creationId xmlns:a16="http://schemas.microsoft.com/office/drawing/2014/main" id="{18D1998A-F768-4CBE-DE7B-5C7E94F935F5}"/>
                </a:ext>
              </a:extLst>
            </p:cNvPr>
            <p:cNvSpPr/>
            <p:nvPr/>
          </p:nvSpPr>
          <p:spPr>
            <a:xfrm>
              <a:off x="10579821" y="1645899"/>
              <a:ext cx="204526" cy="204526"/>
            </a:xfrm>
            <a:prstGeom prst="ellips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Segoe UI" panose="020B0502040204020203" pitchFamily="34" charset="0"/>
                <a:cs typeface="Segoe UI" panose="020B0502040204020203" pitchFamily="34" charset="0"/>
              </a:endParaRPr>
            </a:p>
          </p:txBody>
        </p:sp>
        <p:sp>
          <p:nvSpPr>
            <p:cNvPr id="20" name="Rounded Rectangle 24">
              <a:extLst>
                <a:ext uri="{FF2B5EF4-FFF2-40B4-BE49-F238E27FC236}">
                  <a16:creationId xmlns:a16="http://schemas.microsoft.com/office/drawing/2014/main" id="{BA06F9A8-28C3-5864-BCB5-ABACAAAFBD3B}"/>
                </a:ext>
              </a:extLst>
            </p:cNvPr>
            <p:cNvSpPr/>
            <p:nvPr/>
          </p:nvSpPr>
          <p:spPr>
            <a:xfrm>
              <a:off x="10630953" y="1275200"/>
              <a:ext cx="102263" cy="511315"/>
            </a:xfrm>
            <a:prstGeom prst="roundRect">
              <a:avLst>
                <a:gd name="adj" fmla="val 38542"/>
              </a:avLst>
            </a:prstGeom>
            <a:gradFill>
              <a:gsLst>
                <a:gs pos="2000">
                  <a:schemeClr val="tx1">
                    <a:lumMod val="50000"/>
                    <a:lumOff val="5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Segoe UI" panose="020B0502040204020203" pitchFamily="34" charset="0"/>
                <a:cs typeface="Segoe UI" panose="020B0502040204020203" pitchFamily="34" charset="0"/>
              </a:endParaRPr>
            </a:p>
          </p:txBody>
        </p:sp>
        <p:sp>
          <p:nvSpPr>
            <p:cNvPr id="21" name="Text Placeholder 3">
              <a:extLst>
                <a:ext uri="{FF2B5EF4-FFF2-40B4-BE49-F238E27FC236}">
                  <a16:creationId xmlns:a16="http://schemas.microsoft.com/office/drawing/2014/main" id="{62A8F8B2-25B4-C165-1B30-363527BF245C}"/>
                </a:ext>
              </a:extLst>
            </p:cNvPr>
            <p:cNvSpPr txBox="1">
              <a:spLocks/>
            </p:cNvSpPr>
            <p:nvPr/>
          </p:nvSpPr>
          <p:spPr>
            <a:xfrm>
              <a:off x="9133577" y="1811244"/>
              <a:ext cx="1443760" cy="488613"/>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lang="he-IL" b="1" noProof="0" dirty="0">
                  <a:solidFill>
                    <a:schemeClr val="bg1"/>
                  </a:solidFill>
                  <a:latin typeface="Segoe UI" panose="020B0502040204020203" pitchFamily="34" charset="0"/>
                  <a:ea typeface="Tahoma" panose="020B0604030504040204" pitchFamily="34" charset="0"/>
                  <a:cs typeface="Segoe UI" panose="020B0502040204020203" pitchFamily="34" charset="0"/>
                </a:rPr>
                <a:t>ספטמבר</a:t>
              </a:r>
              <a:endParaRPr kumimoji="0" lang="en-US" b="1" i="0" u="none" strike="noStrike" kern="1200" cap="none" spc="0" normalizeH="0" baseline="0" noProof="0" dirty="0">
                <a:ln>
                  <a:noFill/>
                </a:ln>
                <a:solidFill>
                  <a:schemeClr val="bg1"/>
                </a:solidFill>
                <a:effectLst/>
                <a:uLnTx/>
                <a:uFillTx/>
                <a:latin typeface="Segoe UI" panose="020B0502040204020203" pitchFamily="34" charset="0"/>
                <a:ea typeface="Tahoma" panose="020B0604030504040204" pitchFamily="34" charset="0"/>
                <a:cs typeface="Segoe UI" panose="020B0502040204020203" pitchFamily="34" charset="0"/>
              </a:endParaRPr>
            </a:p>
          </p:txBody>
        </p:sp>
        <p:sp>
          <p:nvSpPr>
            <p:cNvPr id="22" name="Text Placeholder 3">
              <a:extLst>
                <a:ext uri="{FF2B5EF4-FFF2-40B4-BE49-F238E27FC236}">
                  <a16:creationId xmlns:a16="http://schemas.microsoft.com/office/drawing/2014/main" id="{596310BA-94D3-1E38-F489-39DE3A442887}"/>
                </a:ext>
              </a:extLst>
            </p:cNvPr>
            <p:cNvSpPr txBox="1">
              <a:spLocks/>
            </p:cNvSpPr>
            <p:nvPr/>
          </p:nvSpPr>
          <p:spPr>
            <a:xfrm>
              <a:off x="8800187" y="2827372"/>
              <a:ext cx="1960543" cy="977224"/>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1" i="0" u="none" strike="noStrike" kern="1200" cap="none" spc="0" normalizeH="0" baseline="0" noProof="0" dirty="0">
                  <a:ln>
                    <a:noFill/>
                  </a:ln>
                  <a:solidFill>
                    <a:srgbClr val="00335B"/>
                  </a:solidFill>
                  <a:effectLst/>
                  <a:uLnTx/>
                  <a:uFillTx/>
                  <a:latin typeface="Segoe UI" panose="020B0502040204020203" pitchFamily="34" charset="0"/>
                  <a:cs typeface="Segoe UI" panose="020B0502040204020203" pitchFamily="34" charset="0"/>
                </a:rPr>
                <a:t>20-21</a:t>
              </a:r>
              <a:endParaRPr kumimoji="0" lang="en-US" sz="1800" b="1" i="0" u="none" strike="noStrike" kern="1200" cap="none" spc="0" normalizeH="0" baseline="0" noProof="0" dirty="0">
                <a:ln>
                  <a:noFill/>
                </a:ln>
                <a:solidFill>
                  <a:srgbClr val="00335B"/>
                </a:solidFill>
                <a:effectLst/>
                <a:uLnTx/>
                <a:uFillTx/>
                <a:latin typeface="Segoe UI" panose="020B0502040204020203" pitchFamily="34" charset="0"/>
                <a:cs typeface="Segoe UI" panose="020B0502040204020203" pitchFamily="34" charset="0"/>
              </a:endParaRPr>
            </a:p>
          </p:txBody>
        </p:sp>
      </p:grpSp>
    </p:spTree>
    <p:extLst>
      <p:ext uri="{BB962C8B-B14F-4D97-AF65-F5344CB8AC3E}">
        <p14:creationId xmlns:p14="http://schemas.microsoft.com/office/powerpoint/2010/main" val="384648403"/>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DA21476-6EEE-45D4-A82B-430C34563F26}"/>
              </a:ext>
            </a:extLst>
          </p:cNvPr>
          <p:cNvSpPr>
            <a:spLocks noGrp="1"/>
          </p:cNvSpPr>
          <p:nvPr>
            <p:ph type="sldNum" sz="quarter" idx="4294967295"/>
          </p:nvPr>
        </p:nvSpPr>
        <p:spPr>
          <a:xfrm>
            <a:off x="8604448" y="6309320"/>
            <a:ext cx="477416" cy="288032"/>
          </a:xfrm>
        </p:spPr>
        <p:txBody>
          <a:bodyPr/>
          <a:lstStyle/>
          <a:p>
            <a:fld id="{A14318B7-7A23-46B4-B76B-10B16BA86880}" type="slidenum">
              <a:rPr lang="he-IL" smtClean="0"/>
              <a:t>8</a:t>
            </a:fld>
            <a:endParaRPr lang="he-IL"/>
          </a:p>
        </p:txBody>
      </p:sp>
      <p:sp>
        <p:nvSpPr>
          <p:cNvPr id="4" name="Title 3">
            <a:extLst>
              <a:ext uri="{FF2B5EF4-FFF2-40B4-BE49-F238E27FC236}">
                <a16:creationId xmlns:a16="http://schemas.microsoft.com/office/drawing/2014/main" id="{20C113BF-CF4F-4A98-9A56-273BD6BFBBDE}"/>
              </a:ext>
            </a:extLst>
          </p:cNvPr>
          <p:cNvSpPr>
            <a:spLocks noGrp="1"/>
          </p:cNvSpPr>
          <p:nvPr>
            <p:ph type="title"/>
          </p:nvPr>
        </p:nvSpPr>
        <p:spPr/>
        <p:txBody>
          <a:bodyPr/>
          <a:lstStyle/>
          <a:p>
            <a:r>
              <a:rPr lang="he-IL" dirty="0"/>
              <a:t>תהליך הגשת המועמדות</a:t>
            </a:r>
          </a:p>
        </p:txBody>
      </p:sp>
      <p:sp>
        <p:nvSpPr>
          <p:cNvPr id="5" name="Content Placeholder 4">
            <a:extLst>
              <a:ext uri="{FF2B5EF4-FFF2-40B4-BE49-F238E27FC236}">
                <a16:creationId xmlns:a16="http://schemas.microsoft.com/office/drawing/2014/main" id="{8B637563-6F99-4F9B-8187-1C87E792D7E9}"/>
              </a:ext>
            </a:extLst>
          </p:cNvPr>
          <p:cNvSpPr>
            <a:spLocks noGrp="1"/>
          </p:cNvSpPr>
          <p:nvPr>
            <p:ph sz="quarter" idx="10"/>
          </p:nvPr>
        </p:nvSpPr>
        <p:spPr/>
        <p:txBody>
          <a:bodyPr>
            <a:normAutofit/>
          </a:bodyPr>
          <a:lstStyle/>
          <a:p>
            <a:r>
              <a:rPr lang="he-IL" dirty="0"/>
              <a:t>מגיש החוברות יכול להיות כל אדם, תוך הצגת תעודת זהות ורישומו </a:t>
            </a:r>
            <a:br>
              <a:rPr lang="en-US" dirty="0"/>
            </a:br>
            <a:r>
              <a:rPr lang="he-IL" dirty="0"/>
              <a:t>(אין חובת נוכחות של בא </a:t>
            </a:r>
            <a:r>
              <a:rPr lang="he-IL" dirty="0" err="1"/>
              <a:t>כח</a:t>
            </a:r>
            <a:r>
              <a:rPr lang="he-IL" dirty="0"/>
              <a:t> סיעה / רשימה / מועמד/ים).</a:t>
            </a:r>
          </a:p>
          <a:p>
            <a:r>
              <a:rPr lang="he-IL" dirty="0"/>
              <a:t>לצורך הליך מקצועי ויעיל, רצוי שהמגיש יהיה בקיא בפרטים ובהליך.</a:t>
            </a:r>
          </a:p>
          <a:p>
            <a:r>
              <a:rPr lang="he-IL" dirty="0"/>
              <a:t>בתום ההגשה, מנהל הבחירות ימסור אישור על </a:t>
            </a:r>
            <a:r>
              <a:rPr lang="he-IL" b="1" dirty="0">
                <a:solidFill>
                  <a:srgbClr val="18918C"/>
                </a:solidFill>
              </a:rPr>
              <a:t>עצם ההגשה בלבד, </a:t>
            </a:r>
            <a:r>
              <a:rPr lang="he-IL" dirty="0"/>
              <a:t>בציון יום ושעת ההגשה. בחלק מהמקרים האישור יכלול תיאור ליקויים שאותרו.</a:t>
            </a:r>
          </a:p>
          <a:p>
            <a:r>
              <a:rPr lang="he-IL" dirty="0"/>
              <a:t>אין מדובר באישור על תקינות החוברת, על העדר ליקויים או על אישור הרשימה/הצעת המועמד. </a:t>
            </a:r>
          </a:p>
        </p:txBody>
      </p:sp>
    </p:spTree>
    <p:extLst>
      <p:ext uri="{BB962C8B-B14F-4D97-AF65-F5344CB8AC3E}">
        <p14:creationId xmlns:p14="http://schemas.microsoft.com/office/powerpoint/2010/main" val="1204977695"/>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DA21476-6EEE-45D4-A82B-430C34563F26}"/>
              </a:ext>
            </a:extLst>
          </p:cNvPr>
          <p:cNvSpPr>
            <a:spLocks noGrp="1"/>
          </p:cNvSpPr>
          <p:nvPr>
            <p:ph type="sldNum" sz="quarter" idx="4294967295"/>
          </p:nvPr>
        </p:nvSpPr>
        <p:spPr>
          <a:xfrm>
            <a:off x="8604448" y="6309320"/>
            <a:ext cx="477416" cy="288032"/>
          </a:xfrm>
        </p:spPr>
        <p:txBody>
          <a:bodyPr/>
          <a:lstStyle/>
          <a:p>
            <a:fld id="{A14318B7-7A23-46B4-B76B-10B16BA86880}" type="slidenum">
              <a:rPr lang="he-IL" smtClean="0"/>
              <a:t>9</a:t>
            </a:fld>
            <a:endParaRPr lang="he-IL"/>
          </a:p>
        </p:txBody>
      </p:sp>
      <p:sp>
        <p:nvSpPr>
          <p:cNvPr id="4" name="Title 3">
            <a:extLst>
              <a:ext uri="{FF2B5EF4-FFF2-40B4-BE49-F238E27FC236}">
                <a16:creationId xmlns:a16="http://schemas.microsoft.com/office/drawing/2014/main" id="{20C113BF-CF4F-4A98-9A56-273BD6BFBBDE}"/>
              </a:ext>
            </a:extLst>
          </p:cNvPr>
          <p:cNvSpPr>
            <a:spLocks noGrp="1"/>
          </p:cNvSpPr>
          <p:nvPr>
            <p:ph type="title"/>
          </p:nvPr>
        </p:nvSpPr>
        <p:spPr/>
        <p:txBody>
          <a:bodyPr/>
          <a:lstStyle/>
          <a:p>
            <a:r>
              <a:rPr lang="he-IL" dirty="0"/>
              <a:t>תהליך הגשת המועמדות</a:t>
            </a:r>
          </a:p>
        </p:txBody>
      </p:sp>
      <p:sp>
        <p:nvSpPr>
          <p:cNvPr id="5" name="Content Placeholder 4">
            <a:extLst>
              <a:ext uri="{FF2B5EF4-FFF2-40B4-BE49-F238E27FC236}">
                <a16:creationId xmlns:a16="http://schemas.microsoft.com/office/drawing/2014/main" id="{8B637563-6F99-4F9B-8187-1C87E792D7E9}"/>
              </a:ext>
            </a:extLst>
          </p:cNvPr>
          <p:cNvSpPr>
            <a:spLocks noGrp="1"/>
          </p:cNvSpPr>
          <p:nvPr>
            <p:ph sz="quarter" idx="10"/>
          </p:nvPr>
        </p:nvSpPr>
        <p:spPr/>
        <p:txBody>
          <a:bodyPr>
            <a:normAutofit/>
          </a:bodyPr>
          <a:lstStyle/>
          <a:p>
            <a:r>
              <a:rPr lang="he-IL" dirty="0"/>
              <a:t>ניתן כאמור להגיע ב-2 המועדים על-פי החוק. </a:t>
            </a:r>
          </a:p>
          <a:p>
            <a:r>
              <a:rPr lang="he-IL" b="1" dirty="0">
                <a:solidFill>
                  <a:srgbClr val="18918C"/>
                </a:solidFill>
              </a:rPr>
              <a:t>יתרונות בהגשה במועד הראשון (20.9):</a:t>
            </a:r>
          </a:p>
          <a:p>
            <a:pPr lvl="1"/>
            <a:r>
              <a:rPr lang="he-IL" dirty="0"/>
              <a:t>מצבים של עדיפות באישור כינוי/אותיות התלויה בסדר ההגעה;</a:t>
            </a:r>
          </a:p>
          <a:p>
            <a:pPr lvl="1"/>
            <a:r>
              <a:rPr lang="he-IL" dirty="0"/>
              <a:t>מצבים של ליקויים שיאותרו במעמד ההגשה (בדיקה ראשונית) וניתן לתקנם עד למחרת. רלוונטי במיוחד לליקויים שלא ניתן לתקן לאחר מועד ההגשה. </a:t>
            </a:r>
          </a:p>
        </p:txBody>
      </p:sp>
      <p:grpSp>
        <p:nvGrpSpPr>
          <p:cNvPr id="3" name="Group 101">
            <a:extLst>
              <a:ext uri="{FF2B5EF4-FFF2-40B4-BE49-F238E27FC236}">
                <a16:creationId xmlns:a16="http://schemas.microsoft.com/office/drawing/2014/main" id="{8A92C0CB-DD62-F1FC-CC1E-1F50EA20079A}"/>
              </a:ext>
            </a:extLst>
          </p:cNvPr>
          <p:cNvGrpSpPr/>
          <p:nvPr/>
        </p:nvGrpSpPr>
        <p:grpSpPr>
          <a:xfrm flipH="1">
            <a:off x="4387985" y="4223656"/>
            <a:ext cx="1793024" cy="1582058"/>
            <a:chOff x="8474910" y="1275200"/>
            <a:chExt cx="2818947" cy="3131589"/>
          </a:xfrm>
        </p:grpSpPr>
        <p:sp>
          <p:nvSpPr>
            <p:cNvPr id="6" name="Round Same Side Corner Rectangle 4">
              <a:extLst>
                <a:ext uri="{FF2B5EF4-FFF2-40B4-BE49-F238E27FC236}">
                  <a16:creationId xmlns:a16="http://schemas.microsoft.com/office/drawing/2014/main" id="{DC7D4A3B-CD71-2D7A-E3D2-E25214EF0482}"/>
                </a:ext>
              </a:extLst>
            </p:cNvPr>
            <p:cNvSpPr/>
            <p:nvPr/>
          </p:nvSpPr>
          <p:spPr>
            <a:xfrm>
              <a:off x="8474910" y="1543427"/>
              <a:ext cx="2761099" cy="818103"/>
            </a:xfrm>
            <a:prstGeom prst="round2SameRect">
              <a:avLst/>
            </a:prstGeom>
            <a:solidFill>
              <a:srgbClr val="6CBC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Segoe UI" panose="020B0502040204020203" pitchFamily="34" charset="0"/>
                <a:cs typeface="Segoe UI" panose="020B0502040204020203" pitchFamily="34" charset="0"/>
              </a:endParaRPr>
            </a:p>
          </p:txBody>
        </p:sp>
        <p:sp>
          <p:nvSpPr>
            <p:cNvPr id="7" name="Round Same Side Corner Rectangle 5">
              <a:extLst>
                <a:ext uri="{FF2B5EF4-FFF2-40B4-BE49-F238E27FC236}">
                  <a16:creationId xmlns:a16="http://schemas.microsoft.com/office/drawing/2014/main" id="{8C49F90A-9BE4-8CA2-CE71-90EA4C68D168}"/>
                </a:ext>
              </a:extLst>
            </p:cNvPr>
            <p:cNvSpPr/>
            <p:nvPr/>
          </p:nvSpPr>
          <p:spPr>
            <a:xfrm rot="10800000">
              <a:off x="8474910" y="2361530"/>
              <a:ext cx="2761099" cy="2045259"/>
            </a:xfrm>
            <a:prstGeom prst="round2SameRect">
              <a:avLst>
                <a:gd name="adj1" fmla="val 4584"/>
                <a:gd name="adj2" fmla="val 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Segoe UI" panose="020B0502040204020203" pitchFamily="34" charset="0"/>
                <a:cs typeface="Segoe UI" panose="020B0502040204020203" pitchFamily="34" charset="0"/>
              </a:endParaRPr>
            </a:p>
          </p:txBody>
        </p:sp>
        <p:sp>
          <p:nvSpPr>
            <p:cNvPr id="8" name="Folded Corner 6">
              <a:extLst>
                <a:ext uri="{FF2B5EF4-FFF2-40B4-BE49-F238E27FC236}">
                  <a16:creationId xmlns:a16="http://schemas.microsoft.com/office/drawing/2014/main" id="{A889F8CB-0213-8954-49DC-FCAAF41AE4D6}"/>
                </a:ext>
              </a:extLst>
            </p:cNvPr>
            <p:cNvSpPr/>
            <p:nvPr/>
          </p:nvSpPr>
          <p:spPr>
            <a:xfrm>
              <a:off x="8665701" y="2390260"/>
              <a:ext cx="2628156" cy="1942997"/>
            </a:xfrm>
            <a:prstGeom prst="foldedCorner">
              <a:avLst>
                <a:gd name="adj" fmla="val 26177"/>
              </a:avLst>
            </a:prstGeom>
            <a:solidFill>
              <a:schemeClr val="bg1">
                <a:lumMod val="95000"/>
              </a:schemeClr>
            </a:solidFill>
            <a:ln>
              <a:noFill/>
            </a:ln>
            <a:effectLst>
              <a:outerShdw blurRad="50800" dist="38100" dir="2700000" sx="98000" sy="98000" algn="tl" rotWithShape="0">
                <a:schemeClr val="tx1">
                  <a:lumMod val="75000"/>
                  <a:lumOff val="25000"/>
                  <a:alpha val="8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Segoe UI" panose="020B0502040204020203" pitchFamily="34" charset="0"/>
                <a:cs typeface="Segoe UI" panose="020B0502040204020203" pitchFamily="34" charset="0"/>
              </a:endParaRPr>
            </a:p>
          </p:txBody>
        </p:sp>
        <p:sp>
          <p:nvSpPr>
            <p:cNvPr id="9" name="Oval 105">
              <a:extLst>
                <a:ext uri="{FF2B5EF4-FFF2-40B4-BE49-F238E27FC236}">
                  <a16:creationId xmlns:a16="http://schemas.microsoft.com/office/drawing/2014/main" id="{EBAE05AA-DDE3-E736-B6A7-87AF3C7E4A6F}"/>
                </a:ext>
              </a:extLst>
            </p:cNvPr>
            <p:cNvSpPr/>
            <p:nvPr/>
          </p:nvSpPr>
          <p:spPr>
            <a:xfrm>
              <a:off x="8937228" y="1645899"/>
              <a:ext cx="204526" cy="204526"/>
            </a:xfrm>
            <a:prstGeom prst="ellips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Segoe UI" panose="020B0502040204020203" pitchFamily="34" charset="0"/>
                <a:cs typeface="Segoe UI" panose="020B0502040204020203" pitchFamily="34" charset="0"/>
              </a:endParaRPr>
            </a:p>
          </p:txBody>
        </p:sp>
        <p:sp>
          <p:nvSpPr>
            <p:cNvPr id="10" name="Rounded Rectangle 7">
              <a:extLst>
                <a:ext uri="{FF2B5EF4-FFF2-40B4-BE49-F238E27FC236}">
                  <a16:creationId xmlns:a16="http://schemas.microsoft.com/office/drawing/2014/main" id="{12E006C4-2D71-98FD-54EA-39A124B2F425}"/>
                </a:ext>
              </a:extLst>
            </p:cNvPr>
            <p:cNvSpPr/>
            <p:nvPr/>
          </p:nvSpPr>
          <p:spPr>
            <a:xfrm>
              <a:off x="8988360" y="1275200"/>
              <a:ext cx="102263" cy="511315"/>
            </a:xfrm>
            <a:prstGeom prst="roundRect">
              <a:avLst>
                <a:gd name="adj" fmla="val 38542"/>
              </a:avLst>
            </a:prstGeom>
            <a:gradFill>
              <a:gsLst>
                <a:gs pos="2000">
                  <a:schemeClr val="tx1">
                    <a:lumMod val="50000"/>
                    <a:lumOff val="5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Segoe UI" panose="020B0502040204020203" pitchFamily="34" charset="0"/>
                <a:cs typeface="Segoe UI" panose="020B0502040204020203" pitchFamily="34" charset="0"/>
              </a:endParaRPr>
            </a:p>
          </p:txBody>
        </p:sp>
        <p:sp>
          <p:nvSpPr>
            <p:cNvPr id="11" name="Oval 107">
              <a:extLst>
                <a:ext uri="{FF2B5EF4-FFF2-40B4-BE49-F238E27FC236}">
                  <a16:creationId xmlns:a16="http://schemas.microsoft.com/office/drawing/2014/main" id="{3C918A90-204B-81CC-20AB-88153F836A76}"/>
                </a:ext>
              </a:extLst>
            </p:cNvPr>
            <p:cNvSpPr/>
            <p:nvPr/>
          </p:nvSpPr>
          <p:spPr>
            <a:xfrm>
              <a:off x="9265747" y="1645899"/>
              <a:ext cx="204526" cy="204526"/>
            </a:xfrm>
            <a:prstGeom prst="ellips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Segoe UI" panose="020B0502040204020203" pitchFamily="34" charset="0"/>
                <a:cs typeface="Segoe UI" panose="020B0502040204020203" pitchFamily="34" charset="0"/>
              </a:endParaRPr>
            </a:p>
          </p:txBody>
        </p:sp>
        <p:sp>
          <p:nvSpPr>
            <p:cNvPr id="12" name="Rounded Rectangle 12">
              <a:extLst>
                <a:ext uri="{FF2B5EF4-FFF2-40B4-BE49-F238E27FC236}">
                  <a16:creationId xmlns:a16="http://schemas.microsoft.com/office/drawing/2014/main" id="{149C68E8-753B-2065-03EC-0DD44DF6D010}"/>
                </a:ext>
              </a:extLst>
            </p:cNvPr>
            <p:cNvSpPr/>
            <p:nvPr/>
          </p:nvSpPr>
          <p:spPr>
            <a:xfrm>
              <a:off x="9316879" y="1275200"/>
              <a:ext cx="102263" cy="511315"/>
            </a:xfrm>
            <a:prstGeom prst="roundRect">
              <a:avLst>
                <a:gd name="adj" fmla="val 38542"/>
              </a:avLst>
            </a:prstGeom>
            <a:gradFill>
              <a:gsLst>
                <a:gs pos="2000">
                  <a:schemeClr val="tx1">
                    <a:lumMod val="50000"/>
                    <a:lumOff val="5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Segoe UI" panose="020B0502040204020203" pitchFamily="34" charset="0"/>
                <a:cs typeface="Segoe UI" panose="020B0502040204020203" pitchFamily="34" charset="0"/>
              </a:endParaRPr>
            </a:p>
          </p:txBody>
        </p:sp>
        <p:sp>
          <p:nvSpPr>
            <p:cNvPr id="13" name="Oval 109">
              <a:extLst>
                <a:ext uri="{FF2B5EF4-FFF2-40B4-BE49-F238E27FC236}">
                  <a16:creationId xmlns:a16="http://schemas.microsoft.com/office/drawing/2014/main" id="{4D0D3987-B3B9-9218-C6C2-FA74DBB4F894}"/>
                </a:ext>
              </a:extLst>
            </p:cNvPr>
            <p:cNvSpPr/>
            <p:nvPr/>
          </p:nvSpPr>
          <p:spPr>
            <a:xfrm>
              <a:off x="9594266" y="1645899"/>
              <a:ext cx="204526" cy="204526"/>
            </a:xfrm>
            <a:prstGeom prst="ellips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Segoe UI" panose="020B0502040204020203" pitchFamily="34" charset="0"/>
                <a:cs typeface="Segoe UI" panose="020B0502040204020203" pitchFamily="34" charset="0"/>
              </a:endParaRPr>
            </a:p>
          </p:txBody>
        </p:sp>
        <p:sp>
          <p:nvSpPr>
            <p:cNvPr id="14" name="Rounded Rectangle 15">
              <a:extLst>
                <a:ext uri="{FF2B5EF4-FFF2-40B4-BE49-F238E27FC236}">
                  <a16:creationId xmlns:a16="http://schemas.microsoft.com/office/drawing/2014/main" id="{41E350A4-38C9-7B94-6B5B-93D5A367B775}"/>
                </a:ext>
              </a:extLst>
            </p:cNvPr>
            <p:cNvSpPr/>
            <p:nvPr/>
          </p:nvSpPr>
          <p:spPr>
            <a:xfrm>
              <a:off x="9645398" y="1275200"/>
              <a:ext cx="102263" cy="511315"/>
            </a:xfrm>
            <a:prstGeom prst="roundRect">
              <a:avLst>
                <a:gd name="adj" fmla="val 38542"/>
              </a:avLst>
            </a:prstGeom>
            <a:gradFill>
              <a:gsLst>
                <a:gs pos="2000">
                  <a:schemeClr val="tx1">
                    <a:lumMod val="50000"/>
                    <a:lumOff val="5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Segoe UI" panose="020B0502040204020203" pitchFamily="34" charset="0"/>
                <a:cs typeface="Segoe UI" panose="020B0502040204020203" pitchFamily="34" charset="0"/>
              </a:endParaRPr>
            </a:p>
          </p:txBody>
        </p:sp>
        <p:sp>
          <p:nvSpPr>
            <p:cNvPr id="15" name="Oval 111">
              <a:extLst>
                <a:ext uri="{FF2B5EF4-FFF2-40B4-BE49-F238E27FC236}">
                  <a16:creationId xmlns:a16="http://schemas.microsoft.com/office/drawing/2014/main" id="{62403BC3-A219-6358-A27C-36533AA7580A}"/>
                </a:ext>
              </a:extLst>
            </p:cNvPr>
            <p:cNvSpPr/>
            <p:nvPr/>
          </p:nvSpPr>
          <p:spPr>
            <a:xfrm>
              <a:off x="9922785" y="1645899"/>
              <a:ext cx="204526" cy="204526"/>
            </a:xfrm>
            <a:prstGeom prst="ellips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Segoe UI" panose="020B0502040204020203" pitchFamily="34" charset="0"/>
                <a:cs typeface="Segoe UI" panose="020B0502040204020203" pitchFamily="34" charset="0"/>
              </a:endParaRPr>
            </a:p>
          </p:txBody>
        </p:sp>
        <p:sp>
          <p:nvSpPr>
            <p:cNvPr id="16" name="Rounded Rectangle 18">
              <a:extLst>
                <a:ext uri="{FF2B5EF4-FFF2-40B4-BE49-F238E27FC236}">
                  <a16:creationId xmlns:a16="http://schemas.microsoft.com/office/drawing/2014/main" id="{5C523FC7-5A8D-B1CC-6575-874C1AF25E4A}"/>
                </a:ext>
              </a:extLst>
            </p:cNvPr>
            <p:cNvSpPr/>
            <p:nvPr/>
          </p:nvSpPr>
          <p:spPr>
            <a:xfrm>
              <a:off x="9973917" y="1275200"/>
              <a:ext cx="102263" cy="511315"/>
            </a:xfrm>
            <a:prstGeom prst="roundRect">
              <a:avLst>
                <a:gd name="adj" fmla="val 38542"/>
              </a:avLst>
            </a:prstGeom>
            <a:gradFill>
              <a:gsLst>
                <a:gs pos="2000">
                  <a:schemeClr val="tx1">
                    <a:lumMod val="50000"/>
                    <a:lumOff val="5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Segoe UI" panose="020B0502040204020203" pitchFamily="34" charset="0"/>
                <a:cs typeface="Segoe UI" panose="020B0502040204020203" pitchFamily="34" charset="0"/>
              </a:endParaRPr>
            </a:p>
          </p:txBody>
        </p:sp>
        <p:sp>
          <p:nvSpPr>
            <p:cNvPr id="17" name="Oval 113">
              <a:extLst>
                <a:ext uri="{FF2B5EF4-FFF2-40B4-BE49-F238E27FC236}">
                  <a16:creationId xmlns:a16="http://schemas.microsoft.com/office/drawing/2014/main" id="{D9D01C78-16FC-10C4-E780-90EE972ED784}"/>
                </a:ext>
              </a:extLst>
            </p:cNvPr>
            <p:cNvSpPr/>
            <p:nvPr/>
          </p:nvSpPr>
          <p:spPr>
            <a:xfrm>
              <a:off x="10251304" y="1645899"/>
              <a:ext cx="204526" cy="204526"/>
            </a:xfrm>
            <a:prstGeom prst="ellips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Segoe UI" panose="020B0502040204020203" pitchFamily="34" charset="0"/>
                <a:cs typeface="Segoe UI" panose="020B0502040204020203" pitchFamily="34" charset="0"/>
              </a:endParaRPr>
            </a:p>
          </p:txBody>
        </p:sp>
        <p:sp>
          <p:nvSpPr>
            <p:cNvPr id="18" name="Rounded Rectangle 21">
              <a:extLst>
                <a:ext uri="{FF2B5EF4-FFF2-40B4-BE49-F238E27FC236}">
                  <a16:creationId xmlns:a16="http://schemas.microsoft.com/office/drawing/2014/main" id="{408FECC6-4D59-3026-4298-72BE2C918363}"/>
                </a:ext>
              </a:extLst>
            </p:cNvPr>
            <p:cNvSpPr/>
            <p:nvPr/>
          </p:nvSpPr>
          <p:spPr>
            <a:xfrm>
              <a:off x="10302436" y="1275200"/>
              <a:ext cx="102263" cy="511315"/>
            </a:xfrm>
            <a:prstGeom prst="roundRect">
              <a:avLst>
                <a:gd name="adj" fmla="val 38542"/>
              </a:avLst>
            </a:prstGeom>
            <a:gradFill>
              <a:gsLst>
                <a:gs pos="2000">
                  <a:schemeClr val="tx1">
                    <a:lumMod val="50000"/>
                    <a:lumOff val="5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Segoe UI" panose="020B0502040204020203" pitchFamily="34" charset="0"/>
                <a:cs typeface="Segoe UI" panose="020B0502040204020203" pitchFamily="34" charset="0"/>
              </a:endParaRPr>
            </a:p>
          </p:txBody>
        </p:sp>
        <p:sp>
          <p:nvSpPr>
            <p:cNvPr id="19" name="Oval 115">
              <a:extLst>
                <a:ext uri="{FF2B5EF4-FFF2-40B4-BE49-F238E27FC236}">
                  <a16:creationId xmlns:a16="http://schemas.microsoft.com/office/drawing/2014/main" id="{F047ED02-A6BD-D994-1631-15FC87525E54}"/>
                </a:ext>
              </a:extLst>
            </p:cNvPr>
            <p:cNvSpPr/>
            <p:nvPr/>
          </p:nvSpPr>
          <p:spPr>
            <a:xfrm>
              <a:off x="10579821" y="1645899"/>
              <a:ext cx="204526" cy="204526"/>
            </a:xfrm>
            <a:prstGeom prst="ellips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Segoe UI" panose="020B0502040204020203" pitchFamily="34" charset="0"/>
                <a:cs typeface="Segoe UI" panose="020B0502040204020203" pitchFamily="34" charset="0"/>
              </a:endParaRPr>
            </a:p>
          </p:txBody>
        </p:sp>
        <p:sp>
          <p:nvSpPr>
            <p:cNvPr id="20" name="Rounded Rectangle 24">
              <a:extLst>
                <a:ext uri="{FF2B5EF4-FFF2-40B4-BE49-F238E27FC236}">
                  <a16:creationId xmlns:a16="http://schemas.microsoft.com/office/drawing/2014/main" id="{D4BD7608-7852-2688-6991-CE46C97C95DF}"/>
                </a:ext>
              </a:extLst>
            </p:cNvPr>
            <p:cNvSpPr/>
            <p:nvPr/>
          </p:nvSpPr>
          <p:spPr>
            <a:xfrm>
              <a:off x="10630953" y="1275200"/>
              <a:ext cx="102263" cy="511315"/>
            </a:xfrm>
            <a:prstGeom prst="roundRect">
              <a:avLst>
                <a:gd name="adj" fmla="val 38542"/>
              </a:avLst>
            </a:prstGeom>
            <a:gradFill>
              <a:gsLst>
                <a:gs pos="2000">
                  <a:schemeClr val="tx1">
                    <a:lumMod val="50000"/>
                    <a:lumOff val="5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Segoe UI" panose="020B0502040204020203" pitchFamily="34" charset="0"/>
                <a:cs typeface="Segoe UI" panose="020B0502040204020203" pitchFamily="34" charset="0"/>
              </a:endParaRPr>
            </a:p>
          </p:txBody>
        </p:sp>
        <p:sp>
          <p:nvSpPr>
            <p:cNvPr id="21" name="Text Placeholder 3">
              <a:extLst>
                <a:ext uri="{FF2B5EF4-FFF2-40B4-BE49-F238E27FC236}">
                  <a16:creationId xmlns:a16="http://schemas.microsoft.com/office/drawing/2014/main" id="{1E7BA811-80BA-3D80-7649-AD8C30BA12D6}"/>
                </a:ext>
              </a:extLst>
            </p:cNvPr>
            <p:cNvSpPr txBox="1">
              <a:spLocks/>
            </p:cNvSpPr>
            <p:nvPr/>
          </p:nvSpPr>
          <p:spPr>
            <a:xfrm>
              <a:off x="9133577" y="1811244"/>
              <a:ext cx="1443760" cy="488613"/>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lang="he-IL" b="1" noProof="0" dirty="0">
                  <a:solidFill>
                    <a:schemeClr val="bg1"/>
                  </a:solidFill>
                  <a:latin typeface="Segoe UI" panose="020B0502040204020203" pitchFamily="34" charset="0"/>
                  <a:ea typeface="Tahoma" panose="020B0604030504040204" pitchFamily="34" charset="0"/>
                  <a:cs typeface="Segoe UI" panose="020B0502040204020203" pitchFamily="34" charset="0"/>
                </a:rPr>
                <a:t>ספטמבר</a:t>
              </a:r>
              <a:endParaRPr kumimoji="0" lang="en-US" b="1" i="0" u="none" strike="noStrike" kern="1200" cap="none" spc="0" normalizeH="0" baseline="0" noProof="0" dirty="0">
                <a:ln>
                  <a:noFill/>
                </a:ln>
                <a:solidFill>
                  <a:schemeClr val="bg1"/>
                </a:solidFill>
                <a:effectLst/>
                <a:uLnTx/>
                <a:uFillTx/>
                <a:latin typeface="Segoe UI" panose="020B0502040204020203" pitchFamily="34" charset="0"/>
                <a:ea typeface="Tahoma" panose="020B0604030504040204" pitchFamily="34" charset="0"/>
                <a:cs typeface="Segoe UI" panose="020B0502040204020203" pitchFamily="34" charset="0"/>
              </a:endParaRPr>
            </a:p>
          </p:txBody>
        </p:sp>
        <p:sp>
          <p:nvSpPr>
            <p:cNvPr id="22" name="Text Placeholder 3">
              <a:extLst>
                <a:ext uri="{FF2B5EF4-FFF2-40B4-BE49-F238E27FC236}">
                  <a16:creationId xmlns:a16="http://schemas.microsoft.com/office/drawing/2014/main" id="{7232D1E6-8292-8501-6C70-FABC2D723B87}"/>
                </a:ext>
              </a:extLst>
            </p:cNvPr>
            <p:cNvSpPr txBox="1">
              <a:spLocks/>
            </p:cNvSpPr>
            <p:nvPr/>
          </p:nvSpPr>
          <p:spPr>
            <a:xfrm>
              <a:off x="8754971" y="2450444"/>
              <a:ext cx="2050978" cy="1731083"/>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defTabSz="914400" rtl="0" eaLnBrk="1" fontAlgn="auto" latinLnBrk="0" hangingPunct="1">
                <a:spcBef>
                  <a:spcPct val="20000"/>
                </a:spcBef>
                <a:spcAft>
                  <a:spcPts val="0"/>
                </a:spcAft>
                <a:buClrTx/>
                <a:buSzTx/>
                <a:buFont typeface="Arial" pitchFamily="34" charset="0"/>
                <a:buNone/>
                <a:tabLst/>
                <a:defRPr/>
              </a:pPr>
              <a:r>
                <a:rPr kumimoji="0" lang="en-US" sz="2800" b="1" i="0" u="none" strike="noStrike" kern="1200" cap="none" spc="0" normalizeH="0" baseline="0" noProof="0" dirty="0">
                  <a:ln>
                    <a:noFill/>
                  </a:ln>
                  <a:solidFill>
                    <a:srgbClr val="00335B"/>
                  </a:solidFill>
                  <a:effectLst/>
                  <a:uLnTx/>
                  <a:uFillTx/>
                  <a:latin typeface="Segoe UI" panose="020B0502040204020203" pitchFamily="34" charset="0"/>
                  <a:cs typeface="Segoe UI" panose="020B0502040204020203" pitchFamily="34" charset="0"/>
                </a:rPr>
                <a:t>20</a:t>
              </a:r>
            </a:p>
            <a:p>
              <a:pPr defTabSz="914400">
                <a:spcBef>
                  <a:spcPct val="20000"/>
                </a:spcBef>
                <a:defRPr/>
              </a:pPr>
              <a:r>
                <a:rPr kumimoji="0" lang="he-IL" sz="1800" b="1" i="0" u="none" strike="noStrike" kern="1200" cap="none" spc="0" normalizeH="0" baseline="0" noProof="0" dirty="0">
                  <a:ln>
                    <a:noFill/>
                  </a:ln>
                  <a:solidFill>
                    <a:prstClr val="black"/>
                  </a:solidFill>
                  <a:effectLst/>
                  <a:uLnTx/>
                  <a:uFillTx/>
                  <a:latin typeface="Calibri"/>
                  <a:cs typeface="Calibri"/>
                </a:rPr>
                <a:t>11:00-9:00</a:t>
              </a:r>
              <a:endParaRPr lang="he-IL" sz="2400" dirty="0"/>
            </a:p>
          </p:txBody>
        </p:sp>
      </p:grpSp>
      <p:grpSp>
        <p:nvGrpSpPr>
          <p:cNvPr id="23" name="Group 101">
            <a:extLst>
              <a:ext uri="{FF2B5EF4-FFF2-40B4-BE49-F238E27FC236}">
                <a16:creationId xmlns:a16="http://schemas.microsoft.com/office/drawing/2014/main" id="{AC3A0F47-C06E-7574-4A23-9A9615313E4A}"/>
              </a:ext>
            </a:extLst>
          </p:cNvPr>
          <p:cNvGrpSpPr/>
          <p:nvPr/>
        </p:nvGrpSpPr>
        <p:grpSpPr>
          <a:xfrm flipH="1">
            <a:off x="2363750" y="4223656"/>
            <a:ext cx="1756229" cy="1582058"/>
            <a:chOff x="8474910" y="1275200"/>
            <a:chExt cx="2761099" cy="3131589"/>
          </a:xfrm>
        </p:grpSpPr>
        <p:sp>
          <p:nvSpPr>
            <p:cNvPr id="24" name="Round Same Side Corner Rectangle 4">
              <a:extLst>
                <a:ext uri="{FF2B5EF4-FFF2-40B4-BE49-F238E27FC236}">
                  <a16:creationId xmlns:a16="http://schemas.microsoft.com/office/drawing/2014/main" id="{F50347FF-409B-764A-F01A-AD4F52B542CA}"/>
                </a:ext>
              </a:extLst>
            </p:cNvPr>
            <p:cNvSpPr/>
            <p:nvPr/>
          </p:nvSpPr>
          <p:spPr>
            <a:xfrm>
              <a:off x="8474910" y="1543427"/>
              <a:ext cx="2761099" cy="818103"/>
            </a:xfrm>
            <a:prstGeom prst="round2SameRect">
              <a:avLst/>
            </a:prstGeom>
            <a:solidFill>
              <a:srgbClr val="6CBC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Segoe UI" panose="020B0502040204020203" pitchFamily="34" charset="0"/>
                <a:cs typeface="Segoe UI" panose="020B0502040204020203" pitchFamily="34" charset="0"/>
              </a:endParaRPr>
            </a:p>
          </p:txBody>
        </p:sp>
        <p:sp>
          <p:nvSpPr>
            <p:cNvPr id="25" name="Round Same Side Corner Rectangle 5">
              <a:extLst>
                <a:ext uri="{FF2B5EF4-FFF2-40B4-BE49-F238E27FC236}">
                  <a16:creationId xmlns:a16="http://schemas.microsoft.com/office/drawing/2014/main" id="{7935490E-665F-E832-711F-83484D66F1D8}"/>
                </a:ext>
              </a:extLst>
            </p:cNvPr>
            <p:cNvSpPr/>
            <p:nvPr/>
          </p:nvSpPr>
          <p:spPr>
            <a:xfrm rot="10800000">
              <a:off x="8474910" y="2361530"/>
              <a:ext cx="2761099" cy="2045259"/>
            </a:xfrm>
            <a:prstGeom prst="round2SameRect">
              <a:avLst>
                <a:gd name="adj1" fmla="val 4584"/>
                <a:gd name="adj2" fmla="val 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Segoe UI" panose="020B0502040204020203" pitchFamily="34" charset="0"/>
                <a:cs typeface="Segoe UI" panose="020B0502040204020203" pitchFamily="34" charset="0"/>
              </a:endParaRPr>
            </a:p>
          </p:txBody>
        </p:sp>
        <p:sp>
          <p:nvSpPr>
            <p:cNvPr id="26" name="Folded Corner 6">
              <a:extLst>
                <a:ext uri="{FF2B5EF4-FFF2-40B4-BE49-F238E27FC236}">
                  <a16:creationId xmlns:a16="http://schemas.microsoft.com/office/drawing/2014/main" id="{CE481A45-FC86-03FC-4535-F83D899B8B51}"/>
                </a:ext>
              </a:extLst>
            </p:cNvPr>
            <p:cNvSpPr/>
            <p:nvPr/>
          </p:nvSpPr>
          <p:spPr>
            <a:xfrm>
              <a:off x="8551607" y="2361530"/>
              <a:ext cx="2628156" cy="1942996"/>
            </a:xfrm>
            <a:prstGeom prst="foldedCorner">
              <a:avLst>
                <a:gd name="adj" fmla="val 20262"/>
              </a:avLst>
            </a:prstGeom>
            <a:solidFill>
              <a:schemeClr val="bg1">
                <a:lumMod val="95000"/>
              </a:schemeClr>
            </a:solidFill>
            <a:ln>
              <a:noFill/>
            </a:ln>
            <a:effectLst>
              <a:outerShdw blurRad="50800" dist="38100" dir="2700000" sx="98000" sy="98000" algn="tl" rotWithShape="0">
                <a:schemeClr val="tx1">
                  <a:lumMod val="75000"/>
                  <a:lumOff val="25000"/>
                  <a:alpha val="8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Segoe UI" panose="020B0502040204020203" pitchFamily="34" charset="0"/>
                <a:cs typeface="Segoe UI" panose="020B0502040204020203" pitchFamily="34" charset="0"/>
              </a:endParaRPr>
            </a:p>
          </p:txBody>
        </p:sp>
        <p:sp>
          <p:nvSpPr>
            <p:cNvPr id="27" name="Oval 105">
              <a:extLst>
                <a:ext uri="{FF2B5EF4-FFF2-40B4-BE49-F238E27FC236}">
                  <a16:creationId xmlns:a16="http://schemas.microsoft.com/office/drawing/2014/main" id="{7C346487-A2BB-E01E-F335-8481FCF3696F}"/>
                </a:ext>
              </a:extLst>
            </p:cNvPr>
            <p:cNvSpPr/>
            <p:nvPr/>
          </p:nvSpPr>
          <p:spPr>
            <a:xfrm>
              <a:off x="8937228" y="1645899"/>
              <a:ext cx="204526" cy="204526"/>
            </a:xfrm>
            <a:prstGeom prst="ellips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Segoe UI" panose="020B0502040204020203" pitchFamily="34" charset="0"/>
                <a:cs typeface="Segoe UI" panose="020B0502040204020203" pitchFamily="34" charset="0"/>
              </a:endParaRPr>
            </a:p>
          </p:txBody>
        </p:sp>
        <p:sp>
          <p:nvSpPr>
            <p:cNvPr id="28" name="Rounded Rectangle 7">
              <a:extLst>
                <a:ext uri="{FF2B5EF4-FFF2-40B4-BE49-F238E27FC236}">
                  <a16:creationId xmlns:a16="http://schemas.microsoft.com/office/drawing/2014/main" id="{F8D3A9F0-6EBC-EC89-0944-E3F9BC39E388}"/>
                </a:ext>
              </a:extLst>
            </p:cNvPr>
            <p:cNvSpPr/>
            <p:nvPr/>
          </p:nvSpPr>
          <p:spPr>
            <a:xfrm>
              <a:off x="8988360" y="1275200"/>
              <a:ext cx="102263" cy="511315"/>
            </a:xfrm>
            <a:prstGeom prst="roundRect">
              <a:avLst>
                <a:gd name="adj" fmla="val 38542"/>
              </a:avLst>
            </a:prstGeom>
            <a:gradFill>
              <a:gsLst>
                <a:gs pos="2000">
                  <a:schemeClr val="tx1">
                    <a:lumMod val="50000"/>
                    <a:lumOff val="5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Segoe UI" panose="020B0502040204020203" pitchFamily="34" charset="0"/>
                <a:cs typeface="Segoe UI" panose="020B0502040204020203" pitchFamily="34" charset="0"/>
              </a:endParaRPr>
            </a:p>
          </p:txBody>
        </p:sp>
        <p:sp>
          <p:nvSpPr>
            <p:cNvPr id="29" name="Oval 107">
              <a:extLst>
                <a:ext uri="{FF2B5EF4-FFF2-40B4-BE49-F238E27FC236}">
                  <a16:creationId xmlns:a16="http://schemas.microsoft.com/office/drawing/2014/main" id="{6365CFD1-4012-BC8F-FE6F-8A84A415A486}"/>
                </a:ext>
              </a:extLst>
            </p:cNvPr>
            <p:cNvSpPr/>
            <p:nvPr/>
          </p:nvSpPr>
          <p:spPr>
            <a:xfrm>
              <a:off x="9265747" y="1645899"/>
              <a:ext cx="204526" cy="204526"/>
            </a:xfrm>
            <a:prstGeom prst="ellips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Segoe UI" panose="020B0502040204020203" pitchFamily="34" charset="0"/>
                <a:cs typeface="Segoe UI" panose="020B0502040204020203" pitchFamily="34" charset="0"/>
              </a:endParaRPr>
            </a:p>
          </p:txBody>
        </p:sp>
        <p:sp>
          <p:nvSpPr>
            <p:cNvPr id="30" name="Rounded Rectangle 12">
              <a:extLst>
                <a:ext uri="{FF2B5EF4-FFF2-40B4-BE49-F238E27FC236}">
                  <a16:creationId xmlns:a16="http://schemas.microsoft.com/office/drawing/2014/main" id="{8E6EA7CD-1CCE-F97F-A96F-ABFC958A261A}"/>
                </a:ext>
              </a:extLst>
            </p:cNvPr>
            <p:cNvSpPr/>
            <p:nvPr/>
          </p:nvSpPr>
          <p:spPr>
            <a:xfrm>
              <a:off x="9316879" y="1275200"/>
              <a:ext cx="102263" cy="511315"/>
            </a:xfrm>
            <a:prstGeom prst="roundRect">
              <a:avLst>
                <a:gd name="adj" fmla="val 38542"/>
              </a:avLst>
            </a:prstGeom>
            <a:gradFill>
              <a:gsLst>
                <a:gs pos="2000">
                  <a:schemeClr val="tx1">
                    <a:lumMod val="50000"/>
                    <a:lumOff val="5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Segoe UI" panose="020B0502040204020203" pitchFamily="34" charset="0"/>
                <a:cs typeface="Segoe UI" panose="020B0502040204020203" pitchFamily="34" charset="0"/>
              </a:endParaRPr>
            </a:p>
          </p:txBody>
        </p:sp>
        <p:sp>
          <p:nvSpPr>
            <p:cNvPr id="31" name="Oval 109">
              <a:extLst>
                <a:ext uri="{FF2B5EF4-FFF2-40B4-BE49-F238E27FC236}">
                  <a16:creationId xmlns:a16="http://schemas.microsoft.com/office/drawing/2014/main" id="{27A22032-9906-E392-D656-17612FE7C4C2}"/>
                </a:ext>
              </a:extLst>
            </p:cNvPr>
            <p:cNvSpPr/>
            <p:nvPr/>
          </p:nvSpPr>
          <p:spPr>
            <a:xfrm>
              <a:off x="9594266" y="1645899"/>
              <a:ext cx="204526" cy="204526"/>
            </a:xfrm>
            <a:prstGeom prst="ellips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Segoe UI" panose="020B0502040204020203" pitchFamily="34" charset="0"/>
                <a:cs typeface="Segoe UI" panose="020B0502040204020203" pitchFamily="34" charset="0"/>
              </a:endParaRPr>
            </a:p>
          </p:txBody>
        </p:sp>
        <p:sp>
          <p:nvSpPr>
            <p:cNvPr id="32" name="Rounded Rectangle 15">
              <a:extLst>
                <a:ext uri="{FF2B5EF4-FFF2-40B4-BE49-F238E27FC236}">
                  <a16:creationId xmlns:a16="http://schemas.microsoft.com/office/drawing/2014/main" id="{919FCE01-DA6B-01DF-A890-B53D76F83340}"/>
                </a:ext>
              </a:extLst>
            </p:cNvPr>
            <p:cNvSpPr/>
            <p:nvPr/>
          </p:nvSpPr>
          <p:spPr>
            <a:xfrm>
              <a:off x="9645398" y="1275200"/>
              <a:ext cx="102263" cy="511315"/>
            </a:xfrm>
            <a:prstGeom prst="roundRect">
              <a:avLst>
                <a:gd name="adj" fmla="val 38542"/>
              </a:avLst>
            </a:prstGeom>
            <a:gradFill>
              <a:gsLst>
                <a:gs pos="2000">
                  <a:schemeClr val="tx1">
                    <a:lumMod val="50000"/>
                    <a:lumOff val="5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Segoe UI" panose="020B0502040204020203" pitchFamily="34" charset="0"/>
                <a:cs typeface="Segoe UI" panose="020B0502040204020203" pitchFamily="34" charset="0"/>
              </a:endParaRPr>
            </a:p>
          </p:txBody>
        </p:sp>
        <p:sp>
          <p:nvSpPr>
            <p:cNvPr id="33" name="Oval 111">
              <a:extLst>
                <a:ext uri="{FF2B5EF4-FFF2-40B4-BE49-F238E27FC236}">
                  <a16:creationId xmlns:a16="http://schemas.microsoft.com/office/drawing/2014/main" id="{60CA89D8-49FE-3700-218B-236E05A1F356}"/>
                </a:ext>
              </a:extLst>
            </p:cNvPr>
            <p:cNvSpPr/>
            <p:nvPr/>
          </p:nvSpPr>
          <p:spPr>
            <a:xfrm>
              <a:off x="9922785" y="1645899"/>
              <a:ext cx="204526" cy="204526"/>
            </a:xfrm>
            <a:prstGeom prst="ellips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Segoe UI" panose="020B0502040204020203" pitchFamily="34" charset="0"/>
                <a:cs typeface="Segoe UI" panose="020B0502040204020203" pitchFamily="34" charset="0"/>
              </a:endParaRPr>
            </a:p>
          </p:txBody>
        </p:sp>
        <p:sp>
          <p:nvSpPr>
            <p:cNvPr id="34" name="Rounded Rectangle 18">
              <a:extLst>
                <a:ext uri="{FF2B5EF4-FFF2-40B4-BE49-F238E27FC236}">
                  <a16:creationId xmlns:a16="http://schemas.microsoft.com/office/drawing/2014/main" id="{5F7E18F7-A870-463A-E1CC-4674BDBBB4C5}"/>
                </a:ext>
              </a:extLst>
            </p:cNvPr>
            <p:cNvSpPr/>
            <p:nvPr/>
          </p:nvSpPr>
          <p:spPr>
            <a:xfrm>
              <a:off x="9973917" y="1275200"/>
              <a:ext cx="102263" cy="511315"/>
            </a:xfrm>
            <a:prstGeom prst="roundRect">
              <a:avLst>
                <a:gd name="adj" fmla="val 38542"/>
              </a:avLst>
            </a:prstGeom>
            <a:gradFill>
              <a:gsLst>
                <a:gs pos="2000">
                  <a:schemeClr val="tx1">
                    <a:lumMod val="50000"/>
                    <a:lumOff val="5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Segoe UI" panose="020B0502040204020203" pitchFamily="34" charset="0"/>
                <a:cs typeface="Segoe UI" panose="020B0502040204020203" pitchFamily="34" charset="0"/>
              </a:endParaRPr>
            </a:p>
          </p:txBody>
        </p:sp>
        <p:sp>
          <p:nvSpPr>
            <p:cNvPr id="35" name="Oval 113">
              <a:extLst>
                <a:ext uri="{FF2B5EF4-FFF2-40B4-BE49-F238E27FC236}">
                  <a16:creationId xmlns:a16="http://schemas.microsoft.com/office/drawing/2014/main" id="{B4DF350E-0B52-EF1D-536C-F9C55657E177}"/>
                </a:ext>
              </a:extLst>
            </p:cNvPr>
            <p:cNvSpPr/>
            <p:nvPr/>
          </p:nvSpPr>
          <p:spPr>
            <a:xfrm>
              <a:off x="10251304" y="1645899"/>
              <a:ext cx="204526" cy="204526"/>
            </a:xfrm>
            <a:prstGeom prst="ellips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Segoe UI" panose="020B0502040204020203" pitchFamily="34" charset="0"/>
                <a:cs typeface="Segoe UI" panose="020B0502040204020203" pitchFamily="34" charset="0"/>
              </a:endParaRPr>
            </a:p>
          </p:txBody>
        </p:sp>
        <p:sp>
          <p:nvSpPr>
            <p:cNvPr id="36" name="Rounded Rectangle 21">
              <a:extLst>
                <a:ext uri="{FF2B5EF4-FFF2-40B4-BE49-F238E27FC236}">
                  <a16:creationId xmlns:a16="http://schemas.microsoft.com/office/drawing/2014/main" id="{03F91823-7998-9026-A779-BE70492FE361}"/>
                </a:ext>
              </a:extLst>
            </p:cNvPr>
            <p:cNvSpPr/>
            <p:nvPr/>
          </p:nvSpPr>
          <p:spPr>
            <a:xfrm>
              <a:off x="10302436" y="1275200"/>
              <a:ext cx="102263" cy="511315"/>
            </a:xfrm>
            <a:prstGeom prst="roundRect">
              <a:avLst>
                <a:gd name="adj" fmla="val 38542"/>
              </a:avLst>
            </a:prstGeom>
            <a:gradFill>
              <a:gsLst>
                <a:gs pos="2000">
                  <a:schemeClr val="tx1">
                    <a:lumMod val="50000"/>
                    <a:lumOff val="5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Segoe UI" panose="020B0502040204020203" pitchFamily="34" charset="0"/>
                <a:cs typeface="Segoe UI" panose="020B0502040204020203" pitchFamily="34" charset="0"/>
              </a:endParaRPr>
            </a:p>
          </p:txBody>
        </p:sp>
        <p:sp>
          <p:nvSpPr>
            <p:cNvPr id="37" name="Oval 115">
              <a:extLst>
                <a:ext uri="{FF2B5EF4-FFF2-40B4-BE49-F238E27FC236}">
                  <a16:creationId xmlns:a16="http://schemas.microsoft.com/office/drawing/2014/main" id="{35322F66-E1C5-D3AB-DB0D-194162A93841}"/>
                </a:ext>
              </a:extLst>
            </p:cNvPr>
            <p:cNvSpPr/>
            <p:nvPr/>
          </p:nvSpPr>
          <p:spPr>
            <a:xfrm>
              <a:off x="10579821" y="1645899"/>
              <a:ext cx="204526" cy="204526"/>
            </a:xfrm>
            <a:prstGeom prst="ellips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Segoe UI" panose="020B0502040204020203" pitchFamily="34" charset="0"/>
                <a:cs typeface="Segoe UI" panose="020B0502040204020203" pitchFamily="34" charset="0"/>
              </a:endParaRPr>
            </a:p>
          </p:txBody>
        </p:sp>
        <p:sp>
          <p:nvSpPr>
            <p:cNvPr id="38" name="Rounded Rectangle 24">
              <a:extLst>
                <a:ext uri="{FF2B5EF4-FFF2-40B4-BE49-F238E27FC236}">
                  <a16:creationId xmlns:a16="http://schemas.microsoft.com/office/drawing/2014/main" id="{CD12BE28-D91E-8D2E-9287-5BA645C7BF38}"/>
                </a:ext>
              </a:extLst>
            </p:cNvPr>
            <p:cNvSpPr/>
            <p:nvPr/>
          </p:nvSpPr>
          <p:spPr>
            <a:xfrm>
              <a:off x="10630953" y="1275200"/>
              <a:ext cx="102263" cy="511315"/>
            </a:xfrm>
            <a:prstGeom prst="roundRect">
              <a:avLst>
                <a:gd name="adj" fmla="val 38542"/>
              </a:avLst>
            </a:prstGeom>
            <a:gradFill>
              <a:gsLst>
                <a:gs pos="2000">
                  <a:schemeClr val="tx1">
                    <a:lumMod val="50000"/>
                    <a:lumOff val="5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Segoe UI" panose="020B0502040204020203" pitchFamily="34" charset="0"/>
                <a:cs typeface="Segoe UI" panose="020B0502040204020203" pitchFamily="34" charset="0"/>
              </a:endParaRPr>
            </a:p>
          </p:txBody>
        </p:sp>
        <p:sp>
          <p:nvSpPr>
            <p:cNvPr id="39" name="Text Placeholder 3">
              <a:extLst>
                <a:ext uri="{FF2B5EF4-FFF2-40B4-BE49-F238E27FC236}">
                  <a16:creationId xmlns:a16="http://schemas.microsoft.com/office/drawing/2014/main" id="{82BC7713-23B3-27EE-80B2-1A1B4098C8E2}"/>
                </a:ext>
              </a:extLst>
            </p:cNvPr>
            <p:cNvSpPr txBox="1">
              <a:spLocks/>
            </p:cNvSpPr>
            <p:nvPr/>
          </p:nvSpPr>
          <p:spPr>
            <a:xfrm>
              <a:off x="9133577" y="1811244"/>
              <a:ext cx="1443760" cy="488613"/>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lang="he-IL" b="1" noProof="0" dirty="0">
                  <a:solidFill>
                    <a:schemeClr val="bg1"/>
                  </a:solidFill>
                  <a:latin typeface="Segoe UI" panose="020B0502040204020203" pitchFamily="34" charset="0"/>
                  <a:ea typeface="Tahoma" panose="020B0604030504040204" pitchFamily="34" charset="0"/>
                  <a:cs typeface="Segoe UI" panose="020B0502040204020203" pitchFamily="34" charset="0"/>
                </a:rPr>
                <a:t>ספטמבר</a:t>
              </a:r>
              <a:endParaRPr kumimoji="0" lang="en-US" b="1" i="0" u="none" strike="noStrike" kern="1200" cap="none" spc="0" normalizeH="0" baseline="0" noProof="0" dirty="0">
                <a:ln>
                  <a:noFill/>
                </a:ln>
                <a:solidFill>
                  <a:schemeClr val="bg1"/>
                </a:solidFill>
                <a:effectLst/>
                <a:uLnTx/>
                <a:uFillTx/>
                <a:latin typeface="Segoe UI" panose="020B0502040204020203" pitchFamily="34" charset="0"/>
                <a:ea typeface="Tahoma" panose="020B0604030504040204" pitchFamily="34" charset="0"/>
                <a:cs typeface="Segoe UI" panose="020B0502040204020203" pitchFamily="34" charset="0"/>
              </a:endParaRPr>
            </a:p>
          </p:txBody>
        </p:sp>
        <p:sp>
          <p:nvSpPr>
            <p:cNvPr id="40" name="Text Placeholder 3">
              <a:extLst>
                <a:ext uri="{FF2B5EF4-FFF2-40B4-BE49-F238E27FC236}">
                  <a16:creationId xmlns:a16="http://schemas.microsoft.com/office/drawing/2014/main" id="{0FAC7C5B-C30A-32BA-6CCC-63F6FDC0FCE2}"/>
                </a:ext>
              </a:extLst>
            </p:cNvPr>
            <p:cNvSpPr txBox="1">
              <a:spLocks/>
            </p:cNvSpPr>
            <p:nvPr/>
          </p:nvSpPr>
          <p:spPr>
            <a:xfrm>
              <a:off x="8637077" y="2450444"/>
              <a:ext cx="2286764" cy="1731083"/>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1" i="0" u="none" strike="noStrike" kern="1200" cap="none" spc="0" normalizeH="0" baseline="0" noProof="0" dirty="0">
                  <a:ln>
                    <a:noFill/>
                  </a:ln>
                  <a:solidFill>
                    <a:srgbClr val="00335B"/>
                  </a:solidFill>
                  <a:effectLst/>
                  <a:uLnTx/>
                  <a:uFillTx/>
                  <a:latin typeface="Segoe UI" panose="020B0502040204020203" pitchFamily="34" charset="0"/>
                  <a:cs typeface="Segoe UI" panose="020B0502040204020203" pitchFamily="34" charset="0"/>
                </a:rPr>
                <a:t>21</a:t>
              </a:r>
            </a:p>
            <a:p>
              <a:pPr defTabSz="914400">
                <a:spcBef>
                  <a:spcPct val="20000"/>
                </a:spcBef>
                <a:defRPr/>
              </a:pPr>
              <a:r>
                <a:rPr kumimoji="0" lang="he-IL" sz="1800" b="1" i="0" u="none" strike="noStrike" kern="1200" cap="none" spc="0" normalizeH="0" baseline="0" noProof="0" dirty="0">
                  <a:ln>
                    <a:noFill/>
                  </a:ln>
                  <a:solidFill>
                    <a:prstClr val="black"/>
                  </a:solidFill>
                  <a:effectLst/>
                  <a:uLnTx/>
                  <a:uFillTx/>
                  <a:latin typeface="Calibri"/>
                  <a:cs typeface="Calibri"/>
                </a:rPr>
                <a:t>21:00-15:00</a:t>
              </a:r>
              <a:endParaRPr lang="he-IL" sz="2400" dirty="0"/>
            </a:p>
          </p:txBody>
        </p:sp>
      </p:grpSp>
    </p:spTree>
    <p:extLst>
      <p:ext uri="{BB962C8B-B14F-4D97-AF65-F5344CB8AC3E}">
        <p14:creationId xmlns:p14="http://schemas.microsoft.com/office/powerpoint/2010/main" val="327434437"/>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התאמה אישית 5">
      <a:majorFont>
        <a:latin typeface="Calibri"/>
        <a:ea typeface="Calibri"/>
        <a:cs typeface="Calibri"/>
      </a:majorFont>
      <a:minorFont>
        <a:latin typeface="Calibri"/>
        <a:ea typeface="Calibri"/>
        <a:cs typeface="Calibri"/>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869</TotalTime>
  <Words>5267</Words>
  <Application>Microsoft Office PowerPoint</Application>
  <PresentationFormat>‫הצגה על המסך (4:3)</PresentationFormat>
  <Paragraphs>750</Paragraphs>
  <Slides>67</Slides>
  <Notes>3</Notes>
  <HiddenSlides>0</HiddenSlides>
  <MMClips>0</MMClips>
  <ScaleCrop>false</ScaleCrop>
  <HeadingPairs>
    <vt:vector size="6" baseType="variant">
      <vt:variant>
        <vt:lpstr>גופנים בשימוש</vt:lpstr>
      </vt:variant>
      <vt:variant>
        <vt:i4>8</vt:i4>
      </vt:variant>
      <vt:variant>
        <vt:lpstr>ערכת נושא</vt:lpstr>
      </vt:variant>
      <vt:variant>
        <vt:i4>1</vt:i4>
      </vt:variant>
      <vt:variant>
        <vt:lpstr>כותרות שקופיות</vt:lpstr>
      </vt:variant>
      <vt:variant>
        <vt:i4>67</vt:i4>
      </vt:variant>
    </vt:vector>
  </HeadingPairs>
  <TitlesOfParts>
    <vt:vector size="76" baseType="lpstr">
      <vt:lpstr>Arial</vt:lpstr>
      <vt:lpstr>Calibri</vt:lpstr>
      <vt:lpstr>Guttman Yad-Brush</vt:lpstr>
      <vt:lpstr>Open Sans Hebrew</vt:lpstr>
      <vt:lpstr>Segoe UI</vt:lpstr>
      <vt:lpstr>Tahoma</vt:lpstr>
      <vt:lpstr>Times New Roman</vt:lpstr>
      <vt:lpstr>Wingdings</vt:lpstr>
      <vt:lpstr>1_Office Theme</vt:lpstr>
      <vt:lpstr>מצגת של PowerPoint‏</vt:lpstr>
      <vt:lpstr>רקע</vt:lpstr>
      <vt:lpstr>עיקרי הבסיס החוקי</vt:lpstr>
      <vt:lpstr>מידע נוסף</vt:lpstr>
      <vt:lpstr>לוח זמנים להגשת רשימות</vt:lpstr>
      <vt:lpstr>תהליך הגשת חוברות מועמדות</vt:lpstr>
      <vt:lpstr>תהליך הגשת המועמדות</vt:lpstr>
      <vt:lpstr>תהליך הגשת המועמדות</vt:lpstr>
      <vt:lpstr>תהליך הגשת המועמדות</vt:lpstr>
      <vt:lpstr>בדיקת חוברות המועמדות</vt:lpstr>
      <vt:lpstr>בדיקת חוברות המועמדות</vt:lpstr>
      <vt:lpstr>שמירה על שלמות החוברות</vt:lpstr>
      <vt:lpstr>סוגי רשימות מועמדים למועצה</vt:lpstr>
      <vt:lpstr>סוגי רשימות מועמדים למועצה</vt:lpstr>
      <vt:lpstr>תנאי כשירות למועמד ברשימה</vt:lpstr>
      <vt:lpstr>תנאי כשירות למועמד ברשימה</vt:lpstr>
      <vt:lpstr>תנאי כשירות למועמד ברשימה</vt:lpstr>
      <vt:lpstr>סוגי הצעות מועמד לראשות הרשות</vt:lpstr>
      <vt:lpstr>סוגי הצעות מועמד לראשות הרשות</vt:lpstr>
      <vt:lpstr>תנאי כשירות – מועמד לראש הרשות</vt:lpstr>
      <vt:lpstr>מספר המועמדים</vt:lpstr>
      <vt:lpstr>מספר המועמדים</vt:lpstr>
      <vt:lpstr>כתב הסכמה למועמד</vt:lpstr>
      <vt:lpstr>כתב הסכמה למועמד</vt:lpstr>
      <vt:lpstr>כתב הסכמה למועמד</vt:lpstr>
      <vt:lpstr>רשימות מועמדים - דגשים</vt:lpstr>
      <vt:lpstr>רשימה והצעת מועמד מטעם קבוצת בוחרים (תומכים) </vt:lpstr>
      <vt:lpstr>רשימה והצעת מועמד מטעם קבוצת בוחרים (תומכים) </vt:lpstr>
      <vt:lpstr>מספר התומכים הדרוש</vt:lpstr>
      <vt:lpstr>רשימה והצעת מועמד מטעם קבוצת בוחרים (תומכים) - דגשים</vt:lpstr>
      <vt:lpstr>רשימה והצעת מועמד מטעם קבוצת בוחרים (תומכים) - דגשים</vt:lpstr>
      <vt:lpstr>רשימה והצעת מועמד מטעם קבוצת בוחרים (תומכים) - דגשים</vt:lpstr>
      <vt:lpstr>בא כח סיעה / מפלגה</vt:lpstr>
      <vt:lpstr>בא כח הרשימה</vt:lpstr>
      <vt:lpstr>בא כח הרשימה</vt:lpstr>
      <vt:lpstr>בא כח סיעה/מפלגה לעומת בא כח רשימה: תפקידים</vt:lpstr>
      <vt:lpstr>רשימה משותפת – דגשים </vt:lpstr>
      <vt:lpstr>עירבון</vt:lpstr>
      <vt:lpstr>עירבון</vt:lpstr>
      <vt:lpstr>סוגי ליקויים - סיכום</vt:lpstr>
      <vt:lpstr>סוגי ליקויים - סיכום</vt:lpstr>
      <vt:lpstr>סוגי ליקויים - סיכום</vt:lpstr>
      <vt:lpstr>סוגי ליקויים - סיכום</vt:lpstr>
      <vt:lpstr>סוגי ליקויים - סיכום</vt:lpstr>
      <vt:lpstr>סימון רשימות ומועמדים - כללי</vt:lpstr>
      <vt:lpstr>סימון רשימות ומועמדים - כללי</vt:lpstr>
      <vt:lpstr>סימון רשימות ומועמדים - כללי</vt:lpstr>
      <vt:lpstr>אותיות לרשימות – הכללים</vt:lpstr>
      <vt:lpstr>אותיות לרשימות – הכללים</vt:lpstr>
      <vt:lpstr>אותיות לרשימות – הכללים</vt:lpstr>
      <vt:lpstr>אותיות לרשימות – הכללים</vt:lpstr>
      <vt:lpstr>אותיות לרשימות – הכללים</vt:lpstr>
      <vt:lpstr>אותיות לרשימות – הכללים</vt:lpstr>
      <vt:lpstr>אותיות לרשימות – הכללים</vt:lpstr>
      <vt:lpstr>אותיות לרשימות – הכללים</vt:lpstr>
      <vt:lpstr>אותיות לרשימות – הכללים</vt:lpstr>
      <vt:lpstr>אותיות לרשימות – הכללים</vt:lpstr>
      <vt:lpstr>כינויים לרשימות - הכללים</vt:lpstr>
      <vt:lpstr>כינויים לרשימות - הכללים</vt:lpstr>
      <vt:lpstr>לוח זמנים - סיכום</vt:lpstr>
      <vt:lpstr>התייעצות עם ועדת הבחירות והחלטה סופית</vt:lpstr>
      <vt:lpstr>עתירות</vt:lpstr>
      <vt:lpstr>מצבים מיוחדים</vt:lpstr>
      <vt:lpstr>מימון בחירות</vt:lpstr>
      <vt:lpstr>טבלאות עזר – מבנה חוברות ההגשה</vt:lpstr>
      <vt:lpstr>טבלאות עזר – מבנה חוברות ההגשה</vt:lpstr>
      <vt:lpstr>סיכום</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Rami Lahav</dc:creator>
  <cp:lastModifiedBy>האלה חמדאן</cp:lastModifiedBy>
  <cp:revision>58</cp:revision>
  <dcterms:created xsi:type="dcterms:W3CDTF">2023-08-21T05:56:39Z</dcterms:created>
  <dcterms:modified xsi:type="dcterms:W3CDTF">2023-08-26T12:08:36Z</dcterms:modified>
</cp:coreProperties>
</file>